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93" r:id="rId2"/>
    <p:sldId id="259" r:id="rId3"/>
    <p:sldId id="294" r:id="rId4"/>
    <p:sldId id="321" r:id="rId5"/>
    <p:sldId id="296" r:id="rId6"/>
    <p:sldId id="324" r:id="rId7"/>
    <p:sldId id="323" r:id="rId8"/>
    <p:sldId id="325" r:id="rId9"/>
    <p:sldId id="326" r:id="rId10"/>
    <p:sldId id="328" r:id="rId11"/>
    <p:sldId id="329" r:id="rId12"/>
    <p:sldId id="334" r:id="rId13"/>
    <p:sldId id="335" r:id="rId14"/>
    <p:sldId id="343" r:id="rId15"/>
    <p:sldId id="336" r:id="rId16"/>
    <p:sldId id="337" r:id="rId17"/>
    <p:sldId id="338" r:id="rId18"/>
    <p:sldId id="340" r:id="rId19"/>
    <p:sldId id="341" r:id="rId20"/>
    <p:sldId id="342" r:id="rId21"/>
    <p:sldId id="344" r:id="rId22"/>
    <p:sldId id="345" r:id="rId23"/>
    <p:sldId id="346" r:id="rId24"/>
    <p:sldId id="352" r:id="rId25"/>
    <p:sldId id="347" r:id="rId26"/>
    <p:sldId id="348" r:id="rId27"/>
    <p:sldId id="349" r:id="rId28"/>
    <p:sldId id="353" r:id="rId29"/>
    <p:sldId id="330" r:id="rId30"/>
    <p:sldId id="333" r:id="rId31"/>
    <p:sldId id="350" r:id="rId32"/>
    <p:sldId id="256" r:id="rId33"/>
    <p:sldId id="257" r:id="rId34"/>
    <p:sldId id="258" r:id="rId35"/>
    <p:sldId id="351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97" r:id="rId4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51"/>
      <p:bold r:id="rId52"/>
    </p:embeddedFont>
    <p:embeddedFont>
      <p:font typeface="한컴 말랑말랑 Bold" panose="020F0803000000000000" pitchFamily="50" charset="-127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AF1"/>
    <a:srgbClr val="5BC1CF"/>
    <a:srgbClr val="7DA7D9"/>
    <a:srgbClr val="6A7538"/>
    <a:srgbClr val="592A34"/>
    <a:srgbClr val="DBAFB8"/>
    <a:srgbClr val="B35669"/>
    <a:srgbClr val="FDE7FC"/>
    <a:srgbClr val="944657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67" autoAdjust="0"/>
  </p:normalViewPr>
  <p:slideViewPr>
    <p:cSldViewPr>
      <p:cViewPr varScale="1">
        <p:scale>
          <a:sx n="111" d="100"/>
          <a:sy n="111" d="100"/>
        </p:scale>
        <p:origin x="98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13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03848" y="2348880"/>
            <a:ext cx="5832648" cy="1585337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b="0" kern="1200" baseline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971600" y="116632"/>
            <a:ext cx="7085132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755576" y="1700808"/>
            <a:ext cx="4399406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b="0" kern="1200" baseline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gif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203848" y="2132856"/>
            <a:ext cx="5832648" cy="1728192"/>
          </a:xfrm>
        </p:spPr>
        <p:txBody>
          <a:bodyPr/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 장인호</a:t>
            </a:r>
            <a:br>
              <a:rPr lang="en-US" altLang="ko-KR" dirty="0"/>
            </a:br>
            <a:r>
              <a:rPr lang="ko-KR" altLang="en-US" sz="3200" b="1" dirty="0">
                <a:solidFill>
                  <a:schemeClr val="accent5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장인호 병원 홈페이지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004048" y="3573016"/>
            <a:ext cx="3960440" cy="184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 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회원 관리 </a:t>
            </a:r>
            <a:r>
              <a:rPr kumimoji="1"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/  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공지사항</a:t>
            </a:r>
            <a:endParaRPr kumimoji="1"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 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의사 관리</a:t>
            </a:r>
            <a:r>
              <a:rPr kumimoji="1"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/ 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진료 예약</a:t>
            </a:r>
            <a:r>
              <a:rPr kumimoji="1"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 /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진료 관리</a:t>
            </a:r>
            <a:endParaRPr kumimoji="1"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 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프로그램 관리</a:t>
            </a:r>
            <a:r>
              <a:rPr kumimoji="1"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/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진료 문의</a:t>
            </a:r>
            <a:r>
              <a:rPr kumimoji="1"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/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진료 후기</a:t>
            </a:r>
            <a:endParaRPr kumimoji="1"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굴림" pitchFamily="50" charset="-127"/>
            </a:endParaRPr>
          </a:p>
        </p:txBody>
      </p:sp>
      <p:sp>
        <p:nvSpPr>
          <p:cNvPr id="6" name="육각형 5"/>
          <p:cNvSpPr/>
          <p:nvPr/>
        </p:nvSpPr>
        <p:spPr bwMode="auto">
          <a:xfrm rot="16200000">
            <a:off x="4364446" y="2556434"/>
            <a:ext cx="919163" cy="792087"/>
          </a:xfrm>
          <a:prstGeom prst="hexagon">
            <a:avLst/>
          </a:prstGeom>
          <a:solidFill>
            <a:srgbClr val="7AA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100">
              <a:solidFill>
                <a:prstClr val="white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313640" y="2492896"/>
            <a:ext cx="336281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3600" b="1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상세 페이지 소개 </a:t>
            </a:r>
            <a:endParaRPr kumimoji="1" lang="en-US" altLang="ko-KR" sz="3600" b="1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굴림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523303" y="2660089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01</a:t>
            </a:r>
            <a:endParaRPr kumimoji="1" lang="ko-KR" altLang="ko-KR" sz="3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18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관리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F6F2D6-8F89-12C1-4C1D-5231D32BA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1412776"/>
            <a:ext cx="3600400" cy="4881686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가입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 기능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아이디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비밀번호 찾기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정보 확인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수정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관리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79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1.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DD7E3F-7BD8-59BC-8EE0-C11B6C95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40768"/>
            <a:ext cx="3415065" cy="4998294"/>
          </a:xfrm>
          <a:prstGeom prst="rect">
            <a:avLst/>
          </a:prstGeom>
        </p:spPr>
      </p:pic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8C703511-DD63-A1CB-5D6B-91B60C926FE7}"/>
              </a:ext>
            </a:extLst>
          </p:cNvPr>
          <p:cNvSpPr/>
          <p:nvPr/>
        </p:nvSpPr>
        <p:spPr>
          <a:xfrm>
            <a:off x="5364088" y="3789040"/>
            <a:ext cx="2880320" cy="1008112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연락처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이메일  전화번호 입력 시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b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 , @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문자열 자동 추가  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3220212-9848-68AB-E8E1-9F61B398B49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514166" y="3819459"/>
            <a:ext cx="849922" cy="4736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0C2F333-16C1-5B32-4843-EE3A4EBDD520}"/>
              </a:ext>
            </a:extLst>
          </p:cNvPr>
          <p:cNvCxnSpPr>
            <a:cxnSpLocks/>
          </p:cNvCxnSpPr>
          <p:nvPr/>
        </p:nvCxnSpPr>
        <p:spPr>
          <a:xfrm>
            <a:off x="4514166" y="4293096"/>
            <a:ext cx="849922" cy="4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81FCE23-7C92-66CF-29E9-2B6FD31489C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514166" y="4293096"/>
            <a:ext cx="849922" cy="4475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FE7D3A3-5C20-81C6-4D8E-A343A6E344C2}"/>
              </a:ext>
            </a:extLst>
          </p:cNvPr>
          <p:cNvSpPr/>
          <p:nvPr/>
        </p:nvSpPr>
        <p:spPr>
          <a:xfrm>
            <a:off x="1547664" y="3653405"/>
            <a:ext cx="2966502" cy="13300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A2CBFC-8995-A5A4-FDEE-42D1609205D1}"/>
              </a:ext>
            </a:extLst>
          </p:cNvPr>
          <p:cNvGrpSpPr/>
          <p:nvPr/>
        </p:nvGrpSpPr>
        <p:grpSpPr>
          <a:xfrm>
            <a:off x="1619672" y="5270789"/>
            <a:ext cx="5832648" cy="864439"/>
            <a:chOff x="1619672" y="5270789"/>
            <a:chExt cx="5832648" cy="864439"/>
          </a:xfrm>
        </p:grpSpPr>
        <p:sp>
          <p:nvSpPr>
            <p:cNvPr id="59" name="사각형: 잘린 한쪽 모서리 58">
              <a:extLst>
                <a:ext uri="{FF2B5EF4-FFF2-40B4-BE49-F238E27FC236}">
                  <a16:creationId xmlns:a16="http://schemas.microsoft.com/office/drawing/2014/main" id="{461F9CC0-7079-F7CA-A768-F8AD8FF92C40}"/>
                </a:ext>
              </a:extLst>
            </p:cNvPr>
            <p:cNvSpPr/>
            <p:nvPr/>
          </p:nvSpPr>
          <p:spPr>
            <a:xfrm>
              <a:off x="5364088" y="5270789"/>
              <a:ext cx="2088232" cy="864439"/>
            </a:xfrm>
            <a:prstGeom prst="snip1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회원가입 입력 및 등록 후</a:t>
              </a:r>
              <a:endPara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pPr algn="ctr"/>
              <a:endPara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  <a:p>
              <a:pPr algn="ctr"/>
              <a:r>
                <a:rPr lang="ko-KR" altLang="en-US" sz="14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로그인 화면으로 이동</a:t>
              </a:r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A6B99A-A063-B8BF-876B-C3322D887B1D}"/>
                </a:ext>
              </a:extLst>
            </p:cNvPr>
            <p:cNvCxnSpPr/>
            <p:nvPr/>
          </p:nvCxnSpPr>
          <p:spPr>
            <a:xfrm>
              <a:off x="4514166" y="5661248"/>
              <a:ext cx="777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909A9B1-03F7-83C9-7663-66AA58566521}"/>
                </a:ext>
              </a:extLst>
            </p:cNvPr>
            <p:cNvSpPr/>
            <p:nvPr/>
          </p:nvSpPr>
          <p:spPr>
            <a:xfrm>
              <a:off x="1619672" y="5517232"/>
              <a:ext cx="2894494" cy="3297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3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2.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 기능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F8076B-34A3-7C4B-E8B8-DC687FCE4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7140162" cy="273630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BE1ED96-2453-EBD2-B0C5-B74EB14D3C04}"/>
              </a:ext>
            </a:extLst>
          </p:cNvPr>
          <p:cNvCxnSpPr/>
          <p:nvPr/>
        </p:nvCxnSpPr>
        <p:spPr>
          <a:xfrm>
            <a:off x="4211960" y="4149080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DB51E3E9-6644-AE26-7247-A65611FDD6FC}"/>
              </a:ext>
            </a:extLst>
          </p:cNvPr>
          <p:cNvSpPr/>
          <p:nvPr/>
        </p:nvSpPr>
        <p:spPr>
          <a:xfrm>
            <a:off x="2555776" y="5264439"/>
            <a:ext cx="3528392" cy="1481749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상태 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(state)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가 관리자 및 의사일 경우</a:t>
            </a:r>
            <a:b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관리자 메인 페이지로 이동</a:t>
            </a:r>
            <a:b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b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일반 회원일 경우 병원 홈페이지로 이동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A2CEA7-7B78-B5F9-82D5-90FAFCFD2899}"/>
              </a:ext>
            </a:extLst>
          </p:cNvPr>
          <p:cNvSpPr/>
          <p:nvPr/>
        </p:nvSpPr>
        <p:spPr>
          <a:xfrm>
            <a:off x="3995936" y="3645024"/>
            <a:ext cx="2952326" cy="4865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0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2.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7ED885-A71B-F3D9-752A-E95A98738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8757352" cy="4392488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D86F9A1C-CF90-35AF-8D48-99E6FE40771A}"/>
              </a:ext>
            </a:extLst>
          </p:cNvPr>
          <p:cNvSpPr/>
          <p:nvPr/>
        </p:nvSpPr>
        <p:spPr>
          <a:xfrm>
            <a:off x="1475656" y="2395754"/>
            <a:ext cx="3785279" cy="840199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관리자 및 의사로 로그인 했을 시 관리자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29109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1AE9E247-CC19-7E97-775B-5D7E10DE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2" y="4797152"/>
            <a:ext cx="2573761" cy="17590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3.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아이디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비밀번호 찾기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6B0743-A705-0024-E5D3-8030ED5E9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50" y="1022907"/>
            <a:ext cx="4063815" cy="2934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6280DB-3DCD-95EB-30EA-885E13FA5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336" y="1022907"/>
            <a:ext cx="3890658" cy="37742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B5D1B4-EE78-4644-D3B2-18936A05F7D5}"/>
              </a:ext>
            </a:extLst>
          </p:cNvPr>
          <p:cNvSpPr/>
          <p:nvPr/>
        </p:nvSpPr>
        <p:spPr>
          <a:xfrm>
            <a:off x="2419323" y="5594060"/>
            <a:ext cx="3312368" cy="1152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인증번호 받기 버튼을 누를 시 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네이버 이메일로 인증번호 전송 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3623F6BD-337B-34E4-5CE5-085DD2D6BC75}"/>
              </a:ext>
            </a:extLst>
          </p:cNvPr>
          <p:cNvSpPr/>
          <p:nvPr/>
        </p:nvSpPr>
        <p:spPr>
          <a:xfrm>
            <a:off x="1547664" y="3034915"/>
            <a:ext cx="3450645" cy="1759045"/>
          </a:xfrm>
          <a:custGeom>
            <a:avLst/>
            <a:gdLst>
              <a:gd name="connsiteX0" fmla="*/ 2586551 w 2586551"/>
              <a:gd name="connsiteY0" fmla="*/ 0 h 1630393"/>
              <a:gd name="connsiteX1" fmla="*/ 1629019 w 2586551"/>
              <a:gd name="connsiteY1" fmla="*/ 1147314 h 1630393"/>
              <a:gd name="connsiteX2" fmla="*/ 197034 w 2586551"/>
              <a:gd name="connsiteY2" fmla="*/ 1397480 h 1630393"/>
              <a:gd name="connsiteX3" fmla="*/ 76264 w 2586551"/>
              <a:gd name="connsiteY3" fmla="*/ 1630393 h 1630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6551" h="1630393">
                <a:moveTo>
                  <a:pt x="2586551" y="0"/>
                </a:moveTo>
                <a:cubicBezTo>
                  <a:pt x="2306911" y="457200"/>
                  <a:pt x="2027272" y="914401"/>
                  <a:pt x="1629019" y="1147314"/>
                </a:cubicBezTo>
                <a:cubicBezTo>
                  <a:pt x="1230766" y="1380227"/>
                  <a:pt x="455827" y="1316967"/>
                  <a:pt x="197034" y="1397480"/>
                </a:cubicBezTo>
                <a:cubicBezTo>
                  <a:pt x="-61759" y="1477993"/>
                  <a:pt x="-24377" y="1600201"/>
                  <a:pt x="76264" y="1630393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57DD51A8-13E5-7921-E738-06287139AD7B}"/>
              </a:ext>
            </a:extLst>
          </p:cNvPr>
          <p:cNvSpPr/>
          <p:nvPr/>
        </p:nvSpPr>
        <p:spPr>
          <a:xfrm>
            <a:off x="5652121" y="4825451"/>
            <a:ext cx="2404612" cy="907805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인증번호 입력 후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비밀번호 변경 창으로 이동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A0629FA-64E9-AAC3-E145-6850BEFEFE46}"/>
              </a:ext>
            </a:extLst>
          </p:cNvPr>
          <p:cNvCxnSpPr/>
          <p:nvPr/>
        </p:nvCxnSpPr>
        <p:spPr>
          <a:xfrm>
            <a:off x="7812360" y="4293096"/>
            <a:ext cx="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04C7C7-D638-61ED-0CA7-10CC5D7A9AC5}"/>
              </a:ext>
            </a:extLst>
          </p:cNvPr>
          <p:cNvSpPr/>
          <p:nvPr/>
        </p:nvSpPr>
        <p:spPr>
          <a:xfrm>
            <a:off x="4998308" y="3861048"/>
            <a:ext cx="3058419" cy="4320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74770F3-0623-C2C4-AD77-EC236B325964}"/>
              </a:ext>
            </a:extLst>
          </p:cNvPr>
          <p:cNvSpPr/>
          <p:nvPr/>
        </p:nvSpPr>
        <p:spPr>
          <a:xfrm>
            <a:off x="4998308" y="2862820"/>
            <a:ext cx="3058419" cy="4173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7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4" grpId="0" animBg="1"/>
      <p:bldP spid="28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3.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아이디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비밀번호 찾기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F68338-E565-AEED-9669-AF611F11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3" y="2185116"/>
            <a:ext cx="5184576" cy="338231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A008A0C-82D9-C69A-D66F-498933FA8C3F}"/>
              </a:ext>
            </a:extLst>
          </p:cNvPr>
          <p:cNvCxnSpPr>
            <a:cxnSpLocks/>
          </p:cNvCxnSpPr>
          <p:nvPr/>
        </p:nvCxnSpPr>
        <p:spPr>
          <a:xfrm>
            <a:off x="4860032" y="4941169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CB43FDCD-C86D-B48B-616D-2B02DC93F86E}"/>
              </a:ext>
            </a:extLst>
          </p:cNvPr>
          <p:cNvSpPr/>
          <p:nvPr/>
        </p:nvSpPr>
        <p:spPr>
          <a:xfrm>
            <a:off x="5940152" y="4365104"/>
            <a:ext cx="2987824" cy="1481749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비밀번호 일치 확인 및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문자 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숫자 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특수문자 필수 입력 </a:t>
            </a:r>
            <a:b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확인 후 비밀번호 변경 버튼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=&gt;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 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6F4270-C4BD-3991-5BFD-F79929D5866C}"/>
              </a:ext>
            </a:extLst>
          </p:cNvPr>
          <p:cNvSpPr/>
          <p:nvPr/>
        </p:nvSpPr>
        <p:spPr>
          <a:xfrm>
            <a:off x="755576" y="4653136"/>
            <a:ext cx="4104456" cy="5760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3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4.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정보 확인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71A66E-D3D8-C737-5AFD-BB3EDEF3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96169"/>
            <a:ext cx="5966377" cy="252028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1615C3A-F73B-C343-8AB1-E354A34702E0}"/>
              </a:ext>
            </a:extLst>
          </p:cNvPr>
          <p:cNvCxnSpPr/>
          <p:nvPr/>
        </p:nvCxnSpPr>
        <p:spPr>
          <a:xfrm>
            <a:off x="4788024" y="4653136"/>
            <a:ext cx="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7EB600-2C39-AD34-43F7-DFF89B8FE369}"/>
              </a:ext>
            </a:extLst>
          </p:cNvPr>
          <p:cNvCxnSpPr>
            <a:cxnSpLocks/>
          </p:cNvCxnSpPr>
          <p:nvPr/>
        </p:nvCxnSpPr>
        <p:spPr>
          <a:xfrm>
            <a:off x="5580112" y="3645024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99DBB2-8388-48CF-1234-E902EC868A43}"/>
              </a:ext>
            </a:extLst>
          </p:cNvPr>
          <p:cNvSpPr/>
          <p:nvPr/>
        </p:nvSpPr>
        <p:spPr>
          <a:xfrm>
            <a:off x="4369335" y="3535470"/>
            <a:ext cx="1138769" cy="2535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잘린 한쪽 모서리 20">
            <a:extLst>
              <a:ext uri="{FF2B5EF4-FFF2-40B4-BE49-F238E27FC236}">
                <a16:creationId xmlns:a16="http://schemas.microsoft.com/office/drawing/2014/main" id="{2773CBC7-69AE-D93C-6372-C95706E1DC76}"/>
              </a:ext>
            </a:extLst>
          </p:cNvPr>
          <p:cNvSpPr/>
          <p:nvPr/>
        </p:nvSpPr>
        <p:spPr>
          <a:xfrm>
            <a:off x="6631908" y="3193829"/>
            <a:ext cx="2404588" cy="957959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주민번호 뒷 번호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첫 부분만 화면에 나올 수 있게 표시 </a:t>
            </a:r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F928AC59-D8B0-9D87-CB07-83BA15A57567}"/>
              </a:ext>
            </a:extLst>
          </p:cNvPr>
          <p:cNvSpPr/>
          <p:nvPr/>
        </p:nvSpPr>
        <p:spPr>
          <a:xfrm>
            <a:off x="3737641" y="5518950"/>
            <a:ext cx="2100766" cy="53680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정보 수정 화면으로 이동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9A8460-1605-2295-0F0C-EDB875F2C1D1}"/>
              </a:ext>
            </a:extLst>
          </p:cNvPr>
          <p:cNvSpPr/>
          <p:nvPr/>
        </p:nvSpPr>
        <p:spPr>
          <a:xfrm>
            <a:off x="4306331" y="4230736"/>
            <a:ext cx="913742" cy="3495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55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4.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정보 확인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2ADB04-0E6A-9354-3F2B-B7F809A1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24744"/>
            <a:ext cx="5544616" cy="455811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03A1600-7C77-0B74-44AA-1F86DDB39F68}"/>
              </a:ext>
            </a:extLst>
          </p:cNvPr>
          <p:cNvCxnSpPr>
            <a:cxnSpLocks/>
          </p:cNvCxnSpPr>
          <p:nvPr/>
        </p:nvCxnSpPr>
        <p:spPr>
          <a:xfrm>
            <a:off x="6516216" y="155679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628432-4509-DB38-6AE0-891EF66F3D54}"/>
              </a:ext>
            </a:extLst>
          </p:cNvPr>
          <p:cNvCxnSpPr/>
          <p:nvPr/>
        </p:nvCxnSpPr>
        <p:spPr>
          <a:xfrm>
            <a:off x="5100329" y="5372621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잘린 한쪽 모서리 9">
            <a:extLst>
              <a:ext uri="{FF2B5EF4-FFF2-40B4-BE49-F238E27FC236}">
                <a16:creationId xmlns:a16="http://schemas.microsoft.com/office/drawing/2014/main" id="{E20A1B95-97D7-0035-8FF6-2F678BE89852}"/>
              </a:ext>
            </a:extLst>
          </p:cNvPr>
          <p:cNvSpPr/>
          <p:nvPr/>
        </p:nvSpPr>
        <p:spPr>
          <a:xfrm>
            <a:off x="4139952" y="6093296"/>
            <a:ext cx="1920754" cy="490113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회원정보 화면으로 이동</a:t>
            </a:r>
          </a:p>
        </p:txBody>
      </p:sp>
      <p:sp>
        <p:nvSpPr>
          <p:cNvPr id="11" name="사각형: 잘린 한쪽 모서리 10">
            <a:extLst>
              <a:ext uri="{FF2B5EF4-FFF2-40B4-BE49-F238E27FC236}">
                <a16:creationId xmlns:a16="http://schemas.microsoft.com/office/drawing/2014/main" id="{494B03AD-D951-0291-ABEC-BDEED6DC7C19}"/>
              </a:ext>
            </a:extLst>
          </p:cNvPr>
          <p:cNvSpPr/>
          <p:nvPr/>
        </p:nvSpPr>
        <p:spPr>
          <a:xfrm>
            <a:off x="7308304" y="1307667"/>
            <a:ext cx="1628969" cy="541281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비밀번호 변경</a:t>
            </a:r>
            <a:endParaRPr lang="en-US" altLang="ko-KR" sz="1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화면으로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99D141-9749-D130-F717-73FAD51935B5}"/>
              </a:ext>
            </a:extLst>
          </p:cNvPr>
          <p:cNvSpPr/>
          <p:nvPr/>
        </p:nvSpPr>
        <p:spPr>
          <a:xfrm>
            <a:off x="5796136" y="1412776"/>
            <a:ext cx="648072" cy="28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2B7A34-4211-6B8A-4C77-F2A502195DA3}"/>
              </a:ext>
            </a:extLst>
          </p:cNvPr>
          <p:cNvSpPr/>
          <p:nvPr/>
        </p:nvSpPr>
        <p:spPr>
          <a:xfrm>
            <a:off x="4572000" y="4962779"/>
            <a:ext cx="1013171" cy="3657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4.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정보 확인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4B20917-EEE0-C8B9-2499-BB3D74A9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96753"/>
            <a:ext cx="5575098" cy="432048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021E299-B8AC-34B5-FB5A-3D5CEDF28D26}"/>
              </a:ext>
            </a:extLst>
          </p:cNvPr>
          <p:cNvCxnSpPr>
            <a:cxnSpLocks/>
          </p:cNvCxnSpPr>
          <p:nvPr/>
        </p:nvCxnSpPr>
        <p:spPr>
          <a:xfrm>
            <a:off x="6228184" y="2564904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잘린 한쪽 모서리 15">
            <a:extLst>
              <a:ext uri="{FF2B5EF4-FFF2-40B4-BE49-F238E27FC236}">
                <a16:creationId xmlns:a16="http://schemas.microsoft.com/office/drawing/2014/main" id="{3D0190C6-6F93-BFD9-0098-02A9CA8E0E94}"/>
              </a:ext>
            </a:extLst>
          </p:cNvPr>
          <p:cNvSpPr/>
          <p:nvPr/>
        </p:nvSpPr>
        <p:spPr>
          <a:xfrm>
            <a:off x="7236296" y="2204865"/>
            <a:ext cx="1872208" cy="796922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정보 비밀번호 변경 화면은 기존 비밀번호 입력 추가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FC476A-F919-E7AE-7CE2-44E4E213A53D}"/>
              </a:ext>
            </a:extLst>
          </p:cNvPr>
          <p:cNvSpPr/>
          <p:nvPr/>
        </p:nvSpPr>
        <p:spPr>
          <a:xfrm>
            <a:off x="1763688" y="2060848"/>
            <a:ext cx="4464496" cy="7920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6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8097" y="1362834"/>
            <a:ext cx="2263899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</a:pPr>
            <a:r>
              <a:rPr lang="en-US" altLang="ko-KR" sz="30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rPr>
              <a:t>CONTENTS</a:t>
            </a:r>
            <a:endParaRPr lang="ko-KR" altLang="en-US" sz="3000" b="1" dirty="0">
              <a:solidFill>
                <a:schemeClr val="bg1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995936" y="1695706"/>
            <a:ext cx="3885948" cy="703263"/>
            <a:chOff x="3638678" y="1695706"/>
            <a:chExt cx="3885948" cy="703263"/>
          </a:xfrm>
        </p:grpSpPr>
        <p:sp>
          <p:nvSpPr>
            <p:cNvPr id="23" name="육각형 22"/>
            <p:cNvSpPr/>
            <p:nvPr/>
          </p:nvSpPr>
          <p:spPr bwMode="auto">
            <a:xfrm rot="16200000">
              <a:off x="3597115" y="1737269"/>
              <a:ext cx="703263" cy="620138"/>
            </a:xfrm>
            <a:prstGeom prst="hexagon">
              <a:avLst/>
            </a:prstGeom>
            <a:solidFill>
              <a:srgbClr val="7AA2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10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4355976" y="1713820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7DA7D9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기획</a:t>
              </a:r>
              <a:endParaRPr lang="en-US" altLang="ko-KR" sz="2000" b="1" dirty="0">
                <a:solidFill>
                  <a:srgbClr val="7DA7D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4355976" y="2041559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굴림" pitchFamily="50" charset="-127"/>
                </a:rPr>
                <a:t>기획 의도 </a:t>
              </a:r>
              <a:endParaRPr lang="en-US" altLang="ko-KR" sz="11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3668862" y="180881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3995936" y="2583854"/>
            <a:ext cx="3885948" cy="703263"/>
            <a:chOff x="3638678" y="2583854"/>
            <a:chExt cx="3885948" cy="703263"/>
          </a:xfrm>
        </p:grpSpPr>
        <p:sp>
          <p:nvSpPr>
            <p:cNvPr id="22" name="육각형 21"/>
            <p:cNvSpPr/>
            <p:nvPr/>
          </p:nvSpPr>
          <p:spPr bwMode="auto">
            <a:xfrm rot="16200000">
              <a:off x="3597115" y="2625417"/>
              <a:ext cx="703263" cy="620138"/>
            </a:xfrm>
            <a:prstGeom prst="hexagon">
              <a:avLst/>
            </a:prstGeom>
            <a:solidFill>
              <a:srgbClr val="7EC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10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4355976" y="2601968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7DA7D9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조원 소개 및 담당 소개</a:t>
              </a:r>
              <a:endParaRPr lang="en-US" altLang="ko-KR" sz="2000" b="1" dirty="0">
                <a:solidFill>
                  <a:srgbClr val="7DA7D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4355976" y="2929707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조원 소개 및  구현 기능 소개</a:t>
              </a:r>
              <a:endParaRPr lang="en-US" altLang="ko-KR" sz="1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3668862" y="2696960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3995936" y="3472002"/>
            <a:ext cx="3885948" cy="703263"/>
            <a:chOff x="3638678" y="3472002"/>
            <a:chExt cx="3885948" cy="703263"/>
          </a:xfrm>
        </p:grpSpPr>
        <p:sp>
          <p:nvSpPr>
            <p:cNvPr id="26" name="육각형 25"/>
            <p:cNvSpPr/>
            <p:nvPr/>
          </p:nvSpPr>
          <p:spPr bwMode="auto">
            <a:xfrm rot="16200000">
              <a:off x="3597115" y="3513565"/>
              <a:ext cx="703263" cy="620138"/>
            </a:xfrm>
            <a:prstGeom prst="hexagon">
              <a:avLst/>
            </a:prstGeom>
            <a:solidFill>
              <a:srgbClr val="7AA2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10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4355976" y="3490116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7DA7D9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개발환경</a:t>
              </a:r>
              <a:endParaRPr lang="en-US" altLang="ko-KR" sz="2000" b="1" dirty="0">
                <a:solidFill>
                  <a:srgbClr val="7DA7D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4355976" y="3817855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Backend, Frontend, </a:t>
              </a:r>
              <a:r>
                <a:rPr lang="ko-KR" altLang="en-US" sz="11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협업 도구 소개 </a:t>
              </a:r>
              <a:endParaRPr lang="en-US" altLang="ko-KR" sz="1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3668862" y="3585108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  <p:sp>
        <p:nvSpPr>
          <p:cNvPr id="25" name="육각형 24"/>
          <p:cNvSpPr/>
          <p:nvPr/>
        </p:nvSpPr>
        <p:spPr bwMode="auto">
          <a:xfrm rot="16200000">
            <a:off x="3989045" y="4367041"/>
            <a:ext cx="703263" cy="689483"/>
          </a:xfrm>
          <a:prstGeom prst="hexagon">
            <a:avLst/>
          </a:prstGeom>
          <a:solidFill>
            <a:srgbClr val="7EC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100">
              <a:solidFill>
                <a:schemeClr val="bg1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3" name="Text Box 5"/>
          <p:cNvSpPr txBox="1">
            <a:spLocks noChangeArrowheads="1"/>
          </p:cNvSpPr>
          <p:nvPr/>
        </p:nvSpPr>
        <p:spPr bwMode="auto">
          <a:xfrm>
            <a:off x="4716016" y="4378264"/>
            <a:ext cx="32829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7DA7D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구조도</a:t>
            </a:r>
            <a:endParaRPr lang="en-US" altLang="ko-KR" sz="2000" b="1" dirty="0">
              <a:solidFill>
                <a:srgbClr val="7DA7D9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4793443" y="4706003"/>
            <a:ext cx="35229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lnSpc>
                <a:spcPts val="1200"/>
              </a:lnSpc>
              <a:defRPr/>
            </a:pPr>
            <a:r>
              <a:rPr lang="en-US" altLang="ko-KR" sz="1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DB</a:t>
            </a:r>
            <a:r>
              <a:rPr lang="ko-KR" altLang="en-US" sz="1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구조도</a:t>
            </a:r>
            <a:r>
              <a:rPr lang="en-US" altLang="ko-KR" sz="1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 </a:t>
            </a:r>
            <a:r>
              <a:rPr lang="ko-KR" altLang="en-US" sz="1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관리자 페이지 구조도</a:t>
            </a:r>
            <a:r>
              <a:rPr lang="en-US" altLang="ko-KR" sz="1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 구조도</a:t>
            </a:r>
            <a:endParaRPr lang="en-US" altLang="ko-KR" sz="11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5" name="TextBox 13"/>
          <p:cNvSpPr txBox="1">
            <a:spLocks noChangeArrowheads="1"/>
          </p:cNvSpPr>
          <p:nvPr/>
        </p:nvSpPr>
        <p:spPr bwMode="auto">
          <a:xfrm>
            <a:off x="4029495" y="4473256"/>
            <a:ext cx="5653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rPr>
              <a:t>04</a:t>
            </a:r>
            <a:endParaRPr lang="ko-KR" altLang="en-US" sz="2500" b="1" dirty="0">
              <a:solidFill>
                <a:schemeClr val="bg1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995936" y="5248298"/>
            <a:ext cx="3885948" cy="703263"/>
            <a:chOff x="3638678" y="5248298"/>
            <a:chExt cx="3885948" cy="703263"/>
          </a:xfrm>
        </p:grpSpPr>
        <p:sp>
          <p:nvSpPr>
            <p:cNvPr id="24" name="육각형 23"/>
            <p:cNvSpPr/>
            <p:nvPr/>
          </p:nvSpPr>
          <p:spPr bwMode="auto">
            <a:xfrm rot="16200000">
              <a:off x="3597115" y="5289861"/>
              <a:ext cx="703263" cy="620138"/>
            </a:xfrm>
            <a:prstGeom prst="hexagon">
              <a:avLst/>
            </a:prstGeom>
            <a:solidFill>
              <a:srgbClr val="7AA2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10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4355976" y="5266411"/>
              <a:ext cx="2952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2000" b="1" dirty="0">
                  <a:solidFill>
                    <a:srgbClr val="7DA7D9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상세 페이지 소개</a:t>
              </a:r>
              <a:endParaRPr lang="en-US" altLang="ko-KR" sz="2000" b="1" dirty="0">
                <a:solidFill>
                  <a:srgbClr val="7DA7D9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4355976" y="5594150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상세 페이지 기능 구현 방법 소개</a:t>
              </a:r>
              <a:endParaRPr lang="en-US" altLang="ko-KR" sz="11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3668862" y="5361403"/>
              <a:ext cx="508473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+mj-cs"/>
                </a:rPr>
                <a:t>05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5.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A74191-D191-38F0-1361-16A60D7F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7" y="1052736"/>
            <a:ext cx="7048159" cy="3672408"/>
          </a:xfrm>
          <a:prstGeom prst="rect">
            <a:avLst/>
          </a:prstGeom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032D76A1-2608-F8F5-AE11-12B72CCC3728}"/>
              </a:ext>
            </a:extLst>
          </p:cNvPr>
          <p:cNvSpPr/>
          <p:nvPr/>
        </p:nvSpPr>
        <p:spPr>
          <a:xfrm>
            <a:off x="6516216" y="4005064"/>
            <a:ext cx="2100766" cy="536800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상태를 누르고 변경</a:t>
            </a: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D931A4F1-AE0B-4C1D-5A47-9FAB9FED1D24}"/>
              </a:ext>
            </a:extLst>
          </p:cNvPr>
          <p:cNvSpPr/>
          <p:nvPr/>
        </p:nvSpPr>
        <p:spPr>
          <a:xfrm>
            <a:off x="7236296" y="1412776"/>
            <a:ext cx="1728192" cy="1008112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 </a:t>
            </a:r>
            <a:r>
              <a:rPr lang="ko-KR" altLang="en-US" sz="1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아이디가 </a:t>
            </a:r>
            <a:r>
              <a:rPr lang="en-US" altLang="ko-KR" sz="1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admin</a:t>
            </a:r>
            <a:r>
              <a:rPr lang="ko-KR" altLang="en-US" sz="1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인</a:t>
            </a:r>
            <a:endParaRPr lang="en-US" altLang="ko-KR" sz="1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관리자만 수정가능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827CD41-765E-223A-050B-3625FF4CE455}"/>
              </a:ext>
            </a:extLst>
          </p:cNvPr>
          <p:cNvCxnSpPr>
            <a:endCxn id="5" idx="2"/>
          </p:cNvCxnSpPr>
          <p:nvPr/>
        </p:nvCxnSpPr>
        <p:spPr>
          <a:xfrm rot="16200000" flipH="1">
            <a:off x="6201996" y="3959244"/>
            <a:ext cx="412416" cy="2160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8722CB7-CC05-244A-8910-1B7A7E883260}"/>
              </a:ext>
            </a:extLst>
          </p:cNvPr>
          <p:cNvSpPr/>
          <p:nvPr/>
        </p:nvSpPr>
        <p:spPr>
          <a:xfrm>
            <a:off x="1131082" y="4166558"/>
            <a:ext cx="1517227" cy="1242204"/>
          </a:xfrm>
          <a:custGeom>
            <a:avLst/>
            <a:gdLst>
              <a:gd name="connsiteX0" fmla="*/ 1517227 w 1517227"/>
              <a:gd name="connsiteY0" fmla="*/ 0 h 1242204"/>
              <a:gd name="connsiteX1" fmla="*/ 50737 w 1517227"/>
              <a:gd name="connsiteY1" fmla="*/ 405442 h 1242204"/>
              <a:gd name="connsiteX2" fmla="*/ 344035 w 1517227"/>
              <a:gd name="connsiteY2" fmla="*/ 1242204 h 124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7227" h="1242204">
                <a:moveTo>
                  <a:pt x="1517227" y="0"/>
                </a:moveTo>
                <a:cubicBezTo>
                  <a:pt x="881748" y="99204"/>
                  <a:pt x="246269" y="198408"/>
                  <a:pt x="50737" y="405442"/>
                </a:cubicBezTo>
                <a:cubicBezTo>
                  <a:pt x="-144795" y="612476"/>
                  <a:pt x="283650" y="1102744"/>
                  <a:pt x="344035" y="1242204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A7DABFBC-067D-E80E-CE9B-F0EB0195D420}"/>
              </a:ext>
            </a:extLst>
          </p:cNvPr>
          <p:cNvSpPr/>
          <p:nvPr/>
        </p:nvSpPr>
        <p:spPr>
          <a:xfrm>
            <a:off x="683568" y="5455040"/>
            <a:ext cx="1656184" cy="700448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아이디</a:t>
            </a:r>
            <a:r>
              <a:rPr lang="en-US" altLang="ko-KR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이름 검색 기능 추가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0170C7-4725-50B1-B76D-30F1AB506400}"/>
              </a:ext>
            </a:extLst>
          </p:cNvPr>
          <p:cNvSpPr/>
          <p:nvPr/>
        </p:nvSpPr>
        <p:spPr>
          <a:xfrm>
            <a:off x="2843808" y="4437112"/>
            <a:ext cx="1517227" cy="28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DC64DBB-68A9-065A-EC48-1C142DFADF58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3616780" y="4710785"/>
            <a:ext cx="729896" cy="7586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잘린 한쪽 모서리 18">
            <a:extLst>
              <a:ext uri="{FF2B5EF4-FFF2-40B4-BE49-F238E27FC236}">
                <a16:creationId xmlns:a16="http://schemas.microsoft.com/office/drawing/2014/main" id="{996F7B19-4D37-3370-E8BA-C593B7E5C41D}"/>
              </a:ext>
            </a:extLst>
          </p:cNvPr>
          <p:cNvSpPr/>
          <p:nvPr/>
        </p:nvSpPr>
        <p:spPr>
          <a:xfrm>
            <a:off x="4514056" y="5157192"/>
            <a:ext cx="1354088" cy="50405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</a:t>
            </a:r>
            <a:r>
              <a:rPr lang="en-US" altLang="ko-KR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10</a:t>
            </a:r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명 씩 </a:t>
            </a:r>
            <a:endParaRPr lang="en-US" altLang="ko-KR" sz="1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1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페이지 처리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1365FF-099D-F6F6-DF77-4166581DDFA7}"/>
              </a:ext>
            </a:extLst>
          </p:cNvPr>
          <p:cNvSpPr/>
          <p:nvPr/>
        </p:nvSpPr>
        <p:spPr>
          <a:xfrm>
            <a:off x="4788023" y="3610464"/>
            <a:ext cx="1800201" cy="2156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C6A01C-4049-09BA-AA7B-B9717534B92E}"/>
              </a:ext>
            </a:extLst>
          </p:cNvPr>
          <p:cNvSpPr/>
          <p:nvPr/>
        </p:nvSpPr>
        <p:spPr>
          <a:xfrm>
            <a:off x="2610195" y="4021872"/>
            <a:ext cx="2033813" cy="2880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6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4" grpId="0" animBg="1"/>
      <p:bldP spid="19" grpId="0" animBg="1"/>
      <p:bldP spid="20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공지사항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196224-BD7F-3202-CE89-72DB98DF9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5315835" cy="24482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6C1EEF-6FD9-BB94-AB7A-149A5B21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356992"/>
            <a:ext cx="3538308" cy="3312368"/>
          </a:xfrm>
          <a:prstGeom prst="rect">
            <a:avLst/>
          </a:prstGeom>
        </p:spPr>
      </p:pic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8BC625C1-2497-2AB5-99FB-CD2E28005FEA}"/>
              </a:ext>
            </a:extLst>
          </p:cNvPr>
          <p:cNvSpPr/>
          <p:nvPr/>
        </p:nvSpPr>
        <p:spPr>
          <a:xfrm>
            <a:off x="7164288" y="1124744"/>
            <a:ext cx="1872208" cy="796908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 </a:t>
            </a:r>
            <a:r>
              <a:rPr lang="ko-KR" altLang="en-US" sz="1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관리자만 작성 가능</a:t>
            </a:r>
          </a:p>
        </p:txBody>
      </p: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40DABDC3-66E3-867A-1532-5F7EE7F71937}"/>
              </a:ext>
            </a:extLst>
          </p:cNvPr>
          <p:cNvCxnSpPr>
            <a:cxnSpLocks/>
            <a:endCxn id="10" idx="3"/>
          </p:cNvCxnSpPr>
          <p:nvPr/>
        </p:nvCxnSpPr>
        <p:spPr>
          <a:xfrm rot="5400000">
            <a:off x="3460834" y="3613978"/>
            <a:ext cx="1656184" cy="11422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249091-9113-FFE5-5A0C-0C88C785ED24}"/>
              </a:ext>
            </a:extLst>
          </p:cNvPr>
          <p:cNvSpPr/>
          <p:nvPr/>
        </p:nvSpPr>
        <p:spPr>
          <a:xfrm>
            <a:off x="4617721" y="3104964"/>
            <a:ext cx="504056" cy="2160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3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공지사항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196224-BD7F-3202-CE89-72DB98DF9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003698"/>
            <a:ext cx="5315835" cy="2448272"/>
          </a:xfrm>
          <a:prstGeom prst="rect">
            <a:avLst/>
          </a:prstGeom>
        </p:spPr>
      </p:pic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8BC625C1-2497-2AB5-99FB-CD2E28005FEA}"/>
              </a:ext>
            </a:extLst>
          </p:cNvPr>
          <p:cNvSpPr/>
          <p:nvPr/>
        </p:nvSpPr>
        <p:spPr>
          <a:xfrm>
            <a:off x="7380312" y="110583"/>
            <a:ext cx="1656184" cy="796908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! </a:t>
            </a:r>
            <a:r>
              <a:rPr lang="ko-KR" altLang="en-US" sz="1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관리자만 수정가능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3D1BA-C32E-4247-65C2-CCE7850ED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997929"/>
            <a:ext cx="2913095" cy="556265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77CD7C-CE7E-9152-BE47-D4D8E0DC1E54}"/>
              </a:ext>
            </a:extLst>
          </p:cNvPr>
          <p:cNvCxnSpPr>
            <a:stCxn id="7" idx="3"/>
          </p:cNvCxnSpPr>
          <p:nvPr/>
        </p:nvCxnSpPr>
        <p:spPr>
          <a:xfrm>
            <a:off x="5318556" y="2227834"/>
            <a:ext cx="8376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6AF839-EBCD-3947-6C56-84131EB707B0}"/>
              </a:ext>
            </a:extLst>
          </p:cNvPr>
          <p:cNvSpPr/>
          <p:nvPr/>
        </p:nvSpPr>
        <p:spPr>
          <a:xfrm>
            <a:off x="5160487" y="1917187"/>
            <a:ext cx="1066882" cy="215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제목 클릭 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CFA881-C21B-E48E-AD6A-39C7867E4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542" y="3381531"/>
            <a:ext cx="3285945" cy="34290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C128F9-A5FD-03A7-80DD-3F50C15A379B}"/>
              </a:ext>
            </a:extLst>
          </p:cNvPr>
          <p:cNvSpPr/>
          <p:nvPr/>
        </p:nvSpPr>
        <p:spPr>
          <a:xfrm>
            <a:off x="7521167" y="6344562"/>
            <a:ext cx="363201" cy="2160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F62AD542-16B3-D60C-3D86-7637ADB559AB}"/>
              </a:ext>
            </a:extLst>
          </p:cNvPr>
          <p:cNvCxnSpPr>
            <a:endCxn id="11" idx="3"/>
          </p:cNvCxnSpPr>
          <p:nvPr/>
        </p:nvCxnSpPr>
        <p:spPr>
          <a:xfrm rot="10800000">
            <a:off x="5160487" y="5096032"/>
            <a:ext cx="2360680" cy="1357304"/>
          </a:xfrm>
          <a:prstGeom prst="curvedConnector3">
            <a:avLst>
              <a:gd name="adj1" fmla="val 774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9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건강정보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C451BD-35B6-2EC9-6A22-532C6EE5C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48" y="1055403"/>
            <a:ext cx="3719687" cy="19804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754B79-C9AE-C58B-06ED-98C2AB117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81" y="3035859"/>
            <a:ext cx="3715844" cy="13527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A0AEB3-F5E1-838F-6518-A1EE9D9F6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68" y="4388610"/>
            <a:ext cx="3725767" cy="176925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4A7050-84DD-3862-6D8B-012B6699A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1058100"/>
            <a:ext cx="3715845" cy="13435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903BF44-B38E-51D0-E84B-E9C6EBF28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2457224"/>
            <a:ext cx="3715844" cy="135163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D92F7D-9AFB-CA7B-CA0E-EDAE034EDC5C}"/>
              </a:ext>
            </a:extLst>
          </p:cNvPr>
          <p:cNvSpPr/>
          <p:nvPr/>
        </p:nvSpPr>
        <p:spPr>
          <a:xfrm>
            <a:off x="4773738" y="4388610"/>
            <a:ext cx="3024336" cy="9307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URL</a:t>
            </a:r>
            <a:r>
              <a:rPr lang="ko-KR" altLang="en-US" sz="1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과 </a:t>
            </a:r>
            <a:r>
              <a:rPr lang="en-US" altLang="ko-KR" sz="1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li </a:t>
            </a:r>
            <a:r>
              <a:rPr lang="ko-KR" altLang="en-US" sz="1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이용해 건강 정보 </a:t>
            </a:r>
            <a:endParaRPr lang="en-US" altLang="ko-KR" sz="16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상세 페이지를</a:t>
            </a:r>
            <a:r>
              <a:rPr lang="en-US" altLang="ko-KR" sz="1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만들었음</a:t>
            </a:r>
          </a:p>
        </p:txBody>
      </p:sp>
    </p:spTree>
    <p:extLst>
      <p:ext uri="{BB962C8B-B14F-4D97-AF65-F5344CB8AC3E}">
        <p14:creationId xmlns:p14="http://schemas.microsoft.com/office/powerpoint/2010/main" val="1942006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예약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F6F2D6-8F89-12C1-4C1D-5231D32BA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1412776"/>
            <a:ext cx="3600400" cy="4881686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의료진 소개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비회원 예약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조회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765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인간의 얼굴, 의류, 미소이(가) 표시된 사진&#10;&#10;자동 생성된 설명">
            <a:extLst>
              <a:ext uri="{FF2B5EF4-FFF2-40B4-BE49-F238E27FC236}">
                <a16:creationId xmlns:a16="http://schemas.microsoft.com/office/drawing/2014/main" id="{924185BC-6B0B-02C7-BFCC-6B90C2CD8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427981"/>
            <a:ext cx="4032448" cy="3836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4A68D5-D039-3694-7985-827A59801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420164"/>
            <a:ext cx="4086346" cy="38366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C9264A-3597-3AD4-DA35-6F9119FC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928" y="980728"/>
            <a:ext cx="5868144" cy="11607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CBA3B5-5DA8-B269-8837-1DB75A20DC9F}"/>
              </a:ext>
            </a:extLst>
          </p:cNvPr>
          <p:cNvSpPr/>
          <p:nvPr/>
        </p:nvSpPr>
        <p:spPr>
          <a:xfrm>
            <a:off x="3771096" y="1114394"/>
            <a:ext cx="662376" cy="10348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57B135-ACF2-40D4-4BE1-DD61011D9038}"/>
              </a:ext>
            </a:extLst>
          </p:cNvPr>
          <p:cNvSpPr/>
          <p:nvPr/>
        </p:nvSpPr>
        <p:spPr>
          <a:xfrm>
            <a:off x="2984824" y="4471616"/>
            <a:ext cx="648072" cy="2613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94A2B2A-EA5F-736B-B1DF-9B191CF2C94C}"/>
              </a:ext>
            </a:extLst>
          </p:cNvPr>
          <p:cNvCxnSpPr>
            <a:stCxn id="11" idx="3"/>
          </p:cNvCxnSpPr>
          <p:nvPr/>
        </p:nvCxnSpPr>
        <p:spPr>
          <a:xfrm flipV="1">
            <a:off x="3632896" y="4365104"/>
            <a:ext cx="1515168" cy="23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사각형: 위쪽 모서리의 한쪽은 둥글고 다른 한쪽은 잘림 20">
            <a:extLst>
              <a:ext uri="{FF2B5EF4-FFF2-40B4-BE49-F238E27FC236}">
                <a16:creationId xmlns:a16="http://schemas.microsoft.com/office/drawing/2014/main" id="{0361C73A-12E5-E7A7-51CD-4073C469ED45}"/>
              </a:ext>
            </a:extLst>
          </p:cNvPr>
          <p:cNvSpPr/>
          <p:nvPr/>
        </p:nvSpPr>
        <p:spPr>
          <a:xfrm>
            <a:off x="5153151" y="3953302"/>
            <a:ext cx="2566091" cy="1140485"/>
          </a:xfrm>
          <a:prstGeom prst="snip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예약 페이지로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7C67127D-D292-EF0F-9929-039306BF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11125"/>
            <a:ext cx="7085013" cy="79692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예약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9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111E-6 L -0.16927 0.00116 " pathEditMode="relative" rAng="0" ptsTypes="AA">
                                      <p:cBhvr>
                                        <p:cTn id="12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6C9264A-3597-3AD4-DA35-6F9119FCC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28" y="980728"/>
            <a:ext cx="5868144" cy="11607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CBA3B5-5DA8-B269-8837-1DB75A20DC9F}"/>
              </a:ext>
            </a:extLst>
          </p:cNvPr>
          <p:cNvSpPr/>
          <p:nvPr/>
        </p:nvSpPr>
        <p:spPr>
          <a:xfrm>
            <a:off x="4812500" y="1593262"/>
            <a:ext cx="580230" cy="1623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0DE99B-83B0-6C3A-C695-95D642C225FA}"/>
              </a:ext>
            </a:extLst>
          </p:cNvPr>
          <p:cNvSpPr txBox="1"/>
          <p:nvPr/>
        </p:nvSpPr>
        <p:spPr>
          <a:xfrm>
            <a:off x="5161225" y="3845053"/>
            <a:ext cx="3075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진료분야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의료진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날짜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시간을 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선택해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해당 시간에 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예약이 가능한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34CC84-4733-A780-0EB2-FF1846A0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30" y="5181292"/>
            <a:ext cx="2836069" cy="9351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A03A33D-DB05-F8F7-8B67-921279AD2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833" y="5488665"/>
            <a:ext cx="2924916" cy="114730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32014D8-5644-64A5-8AD6-380313BE1860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3646899" y="5648844"/>
            <a:ext cx="1410934" cy="413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C0F3139-FFA4-59E8-95F2-B80920CF1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486179"/>
            <a:ext cx="4086786" cy="134604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13AFB11-914D-9AE7-745D-FD3DD55CDF0A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433472" y="3165296"/>
            <a:ext cx="405644" cy="33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ABE6439-0078-90FA-2B67-86AB9BFF6159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3646899" y="3821752"/>
            <a:ext cx="1165601" cy="1827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536620-7E6B-74D4-2A80-B058FAC31854}"/>
              </a:ext>
            </a:extLst>
          </p:cNvPr>
          <p:cNvSpPr txBox="1"/>
          <p:nvPr/>
        </p:nvSpPr>
        <p:spPr>
          <a:xfrm>
            <a:off x="899878" y="3829568"/>
            <a:ext cx="2934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비로그인시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이동하는 페이지로 비회원과 회원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둘다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예약이 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가능하게 작성</a:t>
            </a:r>
          </a:p>
        </p:txBody>
      </p:sp>
      <p:pic>
        <p:nvPicPr>
          <p:cNvPr id="4" name="그림 3" descr="텍스트, 스크린샷, 번호, 폰트이(가) 표시된 사진">
            <a:extLst>
              <a:ext uri="{FF2B5EF4-FFF2-40B4-BE49-F238E27FC236}">
                <a16:creationId xmlns:a16="http://schemas.microsoft.com/office/drawing/2014/main" id="{590F71F8-1A4F-7C8C-7BD7-9029F2840D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16" y="2485538"/>
            <a:ext cx="4058204" cy="135951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9DF08A76-51E8-4FA5-5854-11BDC622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11125"/>
            <a:ext cx="7085013" cy="79692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예약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31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6C9264A-3597-3AD4-DA35-6F9119FCC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28" y="980728"/>
            <a:ext cx="5868144" cy="11607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CBA3B5-5DA8-B269-8837-1DB75A20DC9F}"/>
              </a:ext>
            </a:extLst>
          </p:cNvPr>
          <p:cNvSpPr/>
          <p:nvPr/>
        </p:nvSpPr>
        <p:spPr>
          <a:xfrm>
            <a:off x="4812500" y="1700808"/>
            <a:ext cx="580230" cy="1623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536620-7E6B-74D4-2A80-B058FAC31854}"/>
              </a:ext>
            </a:extLst>
          </p:cNvPr>
          <p:cNvSpPr txBox="1"/>
          <p:nvPr/>
        </p:nvSpPr>
        <p:spPr>
          <a:xfrm>
            <a:off x="4692243" y="2254928"/>
            <a:ext cx="293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비로그인시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이동하는 페이지로 비회원과 회원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둘다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조회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51E33E-109F-C802-6069-5104A0FC9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28" y="2254928"/>
            <a:ext cx="2790056" cy="789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9A6529-F507-DA4F-014F-A0BCACDC1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236" y="4091885"/>
            <a:ext cx="2400037" cy="14400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66DFF1-6260-A2FA-26A5-801D3FBB70D7}"/>
              </a:ext>
            </a:extLst>
          </p:cNvPr>
          <p:cNvSpPr txBox="1"/>
          <p:nvPr/>
        </p:nvSpPr>
        <p:spPr>
          <a:xfrm>
            <a:off x="4572000" y="3310411"/>
            <a:ext cx="293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지난 예약까지 조회가능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2E82F7-A99E-4EBE-1426-EE83FB824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35" y="3941680"/>
            <a:ext cx="3036936" cy="6377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E03628-8DA4-02F3-49A5-14C1F2CD17D1}"/>
              </a:ext>
            </a:extLst>
          </p:cNvPr>
          <p:cNvSpPr txBox="1"/>
          <p:nvPr/>
        </p:nvSpPr>
        <p:spPr>
          <a:xfrm>
            <a:off x="538033" y="3289464"/>
            <a:ext cx="2934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비회원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예약만 조회가능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42AFBD-2274-9DD4-66A7-90A3D5CC2A7E}"/>
              </a:ext>
            </a:extLst>
          </p:cNvPr>
          <p:cNvSpPr/>
          <p:nvPr/>
        </p:nvSpPr>
        <p:spPr>
          <a:xfrm>
            <a:off x="3127359" y="4259501"/>
            <a:ext cx="324959" cy="1626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A943D7-230D-B8E6-1776-0566E83114F9}"/>
              </a:ext>
            </a:extLst>
          </p:cNvPr>
          <p:cNvSpPr/>
          <p:nvPr/>
        </p:nvSpPr>
        <p:spPr>
          <a:xfrm>
            <a:off x="6632584" y="4328930"/>
            <a:ext cx="324959" cy="1626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49EBA47-D46C-28BF-561D-653381CDB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974" y="4837682"/>
            <a:ext cx="2215161" cy="76997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AFC70EB-B2A9-0209-5DE5-B82D73F9F759}"/>
              </a:ext>
            </a:extLst>
          </p:cNvPr>
          <p:cNvCxnSpPr>
            <a:cxnSpLocks/>
          </p:cNvCxnSpPr>
          <p:nvPr/>
        </p:nvCxnSpPr>
        <p:spPr>
          <a:xfrm flipH="1">
            <a:off x="2689590" y="4458921"/>
            <a:ext cx="642942" cy="349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948F5C0-2BDD-5268-CCA6-08E5E2182663}"/>
              </a:ext>
            </a:extLst>
          </p:cNvPr>
          <p:cNvSpPr txBox="1"/>
          <p:nvPr/>
        </p:nvSpPr>
        <p:spPr>
          <a:xfrm>
            <a:off x="587087" y="5654417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비회원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휴대폰 번호로 본인 확인후 취소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C631E3F-9BF8-21E3-9739-A71647782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1014" y="5720680"/>
            <a:ext cx="2477910" cy="811351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2E81C26-04D5-902D-59C7-C54EA7D08B8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957543" y="4410251"/>
            <a:ext cx="181381" cy="1716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제목 1">
            <a:extLst>
              <a:ext uri="{FF2B5EF4-FFF2-40B4-BE49-F238E27FC236}">
                <a16:creationId xmlns:a16="http://schemas.microsoft.com/office/drawing/2014/main" id="{198C6DF2-D440-73BA-891B-E71F4FDF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11125"/>
            <a:ext cx="7085013" cy="79692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예약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79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  <p:bldP spid="20" grpId="0"/>
      <p:bldP spid="21" grpId="0" animBg="1"/>
      <p:bldP spid="23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관리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F6F2D6-8F89-12C1-4C1D-5231D32BA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1412776"/>
            <a:ext cx="3600400" cy="4881686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등록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예약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확인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395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E5B050-0183-4E6A-5E0F-00F1712A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985"/>
            <a:ext cx="1873990" cy="54171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08BBF7-68D7-7DBD-140A-FE409F0408B4}"/>
              </a:ext>
            </a:extLst>
          </p:cNvPr>
          <p:cNvSpPr/>
          <p:nvPr/>
        </p:nvSpPr>
        <p:spPr>
          <a:xfrm>
            <a:off x="107504" y="2132856"/>
            <a:ext cx="136815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0FE126-5C11-15DC-A4E6-C6C85557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472" y="2348880"/>
            <a:ext cx="3388883" cy="31536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A2F3EB-5026-72CE-A073-BD5C10196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844" y="1988840"/>
            <a:ext cx="3372730" cy="3933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5E9937-42A3-CCDA-703A-208180AC69FD}"/>
              </a:ext>
            </a:extLst>
          </p:cNvPr>
          <p:cNvSpPr txBox="1"/>
          <p:nvPr/>
        </p:nvSpPr>
        <p:spPr>
          <a:xfrm>
            <a:off x="3512185" y="1520788"/>
            <a:ext cx="333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정보가 없는 회원이 클릭할 시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등록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9AE55-40DC-3777-50BF-9178BC57409A}"/>
              </a:ext>
            </a:extLst>
          </p:cNvPr>
          <p:cNvSpPr txBox="1"/>
          <p:nvPr/>
        </p:nvSpPr>
        <p:spPr>
          <a:xfrm>
            <a:off x="4211937" y="1404055"/>
            <a:ext cx="194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정보가 있으면 수정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EDB619A-CF1E-90AA-2DA1-208098DF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11125"/>
            <a:ext cx="7085013" cy="79692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관리</a:t>
            </a:r>
          </a:p>
        </p:txBody>
      </p:sp>
    </p:spTree>
    <p:extLst>
      <p:ext uri="{BB962C8B-B14F-4D97-AF65-F5344CB8AC3E}">
        <p14:creationId xmlns:p14="http://schemas.microsoft.com/office/powerpoint/2010/main" val="7424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283968" y="3573016"/>
            <a:ext cx="4860032" cy="185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 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실제 병원처럼 관리자 페이지까지 제작</a:t>
            </a:r>
            <a:endParaRPr kumimoji="1"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진료</a:t>
            </a:r>
            <a:r>
              <a:rPr kumimoji="1"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, 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프로그램 예약</a:t>
            </a:r>
            <a:r>
              <a:rPr kumimoji="1"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, 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환자 관리까지 할 수 있는 병원 홈페이지</a:t>
            </a:r>
            <a:endParaRPr kumimoji="1"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굴림" pitchFamily="50" charset="-127"/>
            </a:endParaRPr>
          </a:p>
        </p:txBody>
      </p:sp>
      <p:sp>
        <p:nvSpPr>
          <p:cNvPr id="6" name="육각형 5"/>
          <p:cNvSpPr/>
          <p:nvPr/>
        </p:nvSpPr>
        <p:spPr bwMode="auto">
          <a:xfrm rot="16200000">
            <a:off x="4364446" y="2556434"/>
            <a:ext cx="919163" cy="792087"/>
          </a:xfrm>
          <a:prstGeom prst="hexagon">
            <a:avLst/>
          </a:prstGeom>
          <a:solidFill>
            <a:srgbClr val="7AA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100">
              <a:solidFill>
                <a:prstClr val="white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313641" y="2492896"/>
            <a:ext cx="28083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3600" b="1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기획 </a:t>
            </a:r>
            <a:endParaRPr kumimoji="1" lang="en-US" altLang="ko-KR" sz="3600" b="1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굴림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523303" y="2660089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01</a:t>
            </a:r>
            <a:endParaRPr kumimoji="1" lang="ko-KR" altLang="ko-KR" sz="3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E5B050-0183-4E6A-5E0F-00F1712A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985"/>
            <a:ext cx="1873990" cy="54171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08BBF7-68D7-7DBD-140A-FE409F0408B4}"/>
              </a:ext>
            </a:extLst>
          </p:cNvPr>
          <p:cNvSpPr/>
          <p:nvPr/>
        </p:nvSpPr>
        <p:spPr>
          <a:xfrm>
            <a:off x="107504" y="2348880"/>
            <a:ext cx="136815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E9937-42A3-CCDA-703A-208180AC69FD}"/>
              </a:ext>
            </a:extLst>
          </p:cNvPr>
          <p:cNvSpPr txBox="1"/>
          <p:nvPr/>
        </p:nvSpPr>
        <p:spPr>
          <a:xfrm>
            <a:off x="2069823" y="1206975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해당 의사의 환자 리스트 출력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9AE55-40DC-3777-50BF-9178BC57409A}"/>
              </a:ext>
            </a:extLst>
          </p:cNvPr>
          <p:cNvSpPr txBox="1"/>
          <p:nvPr/>
        </p:nvSpPr>
        <p:spPr>
          <a:xfrm>
            <a:off x="2069823" y="36095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진료를 볼 수 있는 페이지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74F630-56AB-20C8-CA53-C1140587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23" y="1576307"/>
            <a:ext cx="4569818" cy="203325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404B3C1-AB89-509F-5CA1-EAD224EABC0C}"/>
              </a:ext>
            </a:extLst>
          </p:cNvPr>
          <p:cNvCxnSpPr>
            <a:stCxn id="5" idx="3"/>
          </p:cNvCxnSpPr>
          <p:nvPr/>
        </p:nvCxnSpPr>
        <p:spPr>
          <a:xfrm>
            <a:off x="1475656" y="2456892"/>
            <a:ext cx="594167" cy="3600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8FACFD-E11D-22CD-8FC5-29C72D2A1633}"/>
              </a:ext>
            </a:extLst>
          </p:cNvPr>
          <p:cNvSpPr/>
          <p:nvPr/>
        </p:nvSpPr>
        <p:spPr>
          <a:xfrm>
            <a:off x="2670914" y="2527142"/>
            <a:ext cx="348519" cy="1744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4C5C5BD-B251-DA02-ABBD-105EE77DDF3B}"/>
              </a:ext>
            </a:extLst>
          </p:cNvPr>
          <p:cNvCxnSpPr>
            <a:stCxn id="15" idx="1"/>
            <a:endCxn id="14" idx="1"/>
          </p:cNvCxnSpPr>
          <p:nvPr/>
        </p:nvCxnSpPr>
        <p:spPr>
          <a:xfrm rot="10800000" flipV="1">
            <a:off x="2069824" y="2614370"/>
            <a:ext cx="601091" cy="1179857"/>
          </a:xfrm>
          <a:prstGeom prst="bentConnector3">
            <a:avLst>
              <a:gd name="adj1" fmla="val 13803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B4CB32C-720A-EE90-2B5F-E1C05EFCC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641" y="4019354"/>
            <a:ext cx="4572000" cy="2660382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8EB7F621-E17E-660F-ACAC-485265E09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11125"/>
            <a:ext cx="7085013" cy="79692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관리</a:t>
            </a:r>
          </a:p>
        </p:txBody>
      </p:sp>
    </p:spTree>
    <p:extLst>
      <p:ext uri="{BB962C8B-B14F-4D97-AF65-F5344CB8AC3E}">
        <p14:creationId xmlns:p14="http://schemas.microsoft.com/office/powerpoint/2010/main" val="144009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E5B050-0183-4E6A-5E0F-00F1712AB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985"/>
            <a:ext cx="1873990" cy="54171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08BBF7-68D7-7DBD-140A-FE409F0408B4}"/>
              </a:ext>
            </a:extLst>
          </p:cNvPr>
          <p:cNvSpPr/>
          <p:nvPr/>
        </p:nvSpPr>
        <p:spPr>
          <a:xfrm>
            <a:off x="107504" y="2564904"/>
            <a:ext cx="136815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E9937-42A3-CCDA-703A-208180AC69FD}"/>
              </a:ext>
            </a:extLst>
          </p:cNvPr>
          <p:cNvSpPr txBox="1"/>
          <p:nvPr/>
        </p:nvSpPr>
        <p:spPr>
          <a:xfrm>
            <a:off x="1981860" y="1070703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진료를 완료하면 확인 가능한 기록조회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F18BCE-9748-9D50-D30E-69AD83ED1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38" y="4138566"/>
            <a:ext cx="6668431" cy="1209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CA2167-A38E-DDA8-DFD7-D57A9F340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138" y="1717034"/>
            <a:ext cx="5076056" cy="1730002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33BE27-9CBA-9A6E-43A8-2FA158D095FF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1475656" y="2582035"/>
            <a:ext cx="500482" cy="9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A0C63F-5879-73D8-9C50-3D25CDD7CBAA}"/>
              </a:ext>
            </a:extLst>
          </p:cNvPr>
          <p:cNvSpPr/>
          <p:nvPr/>
        </p:nvSpPr>
        <p:spPr>
          <a:xfrm>
            <a:off x="2661988" y="2229527"/>
            <a:ext cx="435648" cy="1306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62854F-39D1-2875-8B93-BDF0F80D579C}"/>
              </a:ext>
            </a:extLst>
          </p:cNvPr>
          <p:cNvSpPr txBox="1"/>
          <p:nvPr/>
        </p:nvSpPr>
        <p:spPr>
          <a:xfrm>
            <a:off x="1983815" y="3609019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환자의 정보와 진단서 확인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6C821CC-6906-EE8F-E99D-BA5EBE12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11125"/>
            <a:ext cx="7085013" cy="796925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관리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E4897AD-2DB9-0F83-DBEC-691976E7C9C8}"/>
              </a:ext>
            </a:extLst>
          </p:cNvPr>
          <p:cNvCxnSpPr>
            <a:stCxn id="15" idx="1"/>
            <a:endCxn id="19" idx="1"/>
          </p:cNvCxnSpPr>
          <p:nvPr/>
        </p:nvCxnSpPr>
        <p:spPr>
          <a:xfrm rot="10800000" flipV="1">
            <a:off x="1983816" y="2294873"/>
            <a:ext cx="678173" cy="1498811"/>
          </a:xfrm>
          <a:prstGeom prst="bentConnector3">
            <a:avLst>
              <a:gd name="adj1" fmla="val 13370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65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예약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0BCBE-0158-9978-414C-6C2715C01A8D}"/>
              </a:ext>
            </a:extLst>
          </p:cNvPr>
          <p:cNvSpPr txBox="1"/>
          <p:nvPr/>
        </p:nvSpPr>
        <p:spPr>
          <a:xfrm>
            <a:off x="1403648" y="1556792"/>
            <a:ext cx="65527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 등록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삭제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예약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예약 조회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400" dirty="0">
              <a:solidFill>
                <a:schemeClr val="bg1">
                  <a:lumMod val="50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예약 관리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193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등록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삭제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A75ED9-08EB-4528-9038-03176E548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14" y="1196752"/>
            <a:ext cx="7191472" cy="24384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7E79E9-4F53-046D-B00A-24C78943F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5" y="2282165"/>
            <a:ext cx="1530429" cy="4496031"/>
          </a:xfrm>
          <a:prstGeom prst="rect">
            <a:avLst/>
          </a:prstGeom>
        </p:spPr>
      </p:pic>
      <p:sp>
        <p:nvSpPr>
          <p:cNvPr id="23" name="Freeform 7">
            <a:extLst>
              <a:ext uri="{FF2B5EF4-FFF2-40B4-BE49-F238E27FC236}">
                <a16:creationId xmlns:a16="http://schemas.microsoft.com/office/drawing/2014/main" id="{AD7AD949-64A6-9D5F-3E87-787AB4DF581D}"/>
              </a:ext>
            </a:extLst>
          </p:cNvPr>
          <p:cNvSpPr>
            <a:spLocks noEditPoints="1"/>
          </p:cNvSpPr>
          <p:nvPr/>
        </p:nvSpPr>
        <p:spPr bwMode="auto">
          <a:xfrm>
            <a:off x="251520" y="4858116"/>
            <a:ext cx="827584" cy="227068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A622C89-F450-14C2-14F1-DA54CD212A81}"/>
              </a:ext>
            </a:extLst>
          </p:cNvPr>
          <p:cNvSpPr/>
          <p:nvPr/>
        </p:nvSpPr>
        <p:spPr>
          <a:xfrm>
            <a:off x="2411760" y="4353530"/>
            <a:ext cx="2520280" cy="1152128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등록 및 목록보기 수정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삭제 구현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2C48415-6AB0-108B-22A1-9F15243F50A1}"/>
              </a:ext>
            </a:extLst>
          </p:cNvPr>
          <p:cNvSpPr/>
          <p:nvPr/>
        </p:nvSpPr>
        <p:spPr>
          <a:xfrm>
            <a:off x="5436096" y="4353530"/>
            <a:ext cx="2520280" cy="1152128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JSTL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을 활용하여 프로그램 진행 종료 여부 표시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FB9020-E66D-88B7-BB1B-E24320E8A2C7}"/>
              </a:ext>
            </a:extLst>
          </p:cNvPr>
          <p:cNvCxnSpPr/>
          <p:nvPr/>
        </p:nvCxnSpPr>
        <p:spPr>
          <a:xfrm flipH="1">
            <a:off x="7308304" y="3635179"/>
            <a:ext cx="1080120" cy="65791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415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등록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삭제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7E79E9-4F53-046D-B00A-24C78943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5" y="2282165"/>
            <a:ext cx="1530429" cy="4496031"/>
          </a:xfrm>
          <a:prstGeom prst="rect">
            <a:avLst/>
          </a:prstGeom>
        </p:spPr>
      </p:pic>
      <p:sp>
        <p:nvSpPr>
          <p:cNvPr id="23" name="Freeform 7">
            <a:extLst>
              <a:ext uri="{FF2B5EF4-FFF2-40B4-BE49-F238E27FC236}">
                <a16:creationId xmlns:a16="http://schemas.microsoft.com/office/drawing/2014/main" id="{AD7AD949-64A6-9D5F-3E87-787AB4DF581D}"/>
              </a:ext>
            </a:extLst>
          </p:cNvPr>
          <p:cNvSpPr>
            <a:spLocks noEditPoints="1"/>
          </p:cNvSpPr>
          <p:nvPr/>
        </p:nvSpPr>
        <p:spPr bwMode="auto">
          <a:xfrm>
            <a:off x="323528" y="4858116"/>
            <a:ext cx="827584" cy="227068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A622C89-F450-14C2-14F1-DA54CD212A81}"/>
              </a:ext>
            </a:extLst>
          </p:cNvPr>
          <p:cNvSpPr/>
          <p:nvPr/>
        </p:nvSpPr>
        <p:spPr>
          <a:xfrm>
            <a:off x="6300192" y="3212976"/>
            <a:ext cx="2520280" cy="1152128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기간 입력은 오늘 날짜 이후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종료일은 시작일 날짜 이후 가능하다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2C48415-6AB0-108B-22A1-9F15243F50A1}"/>
              </a:ext>
            </a:extLst>
          </p:cNvPr>
          <p:cNvSpPr/>
          <p:nvPr/>
        </p:nvSpPr>
        <p:spPr>
          <a:xfrm>
            <a:off x="6300192" y="4616897"/>
            <a:ext cx="2520280" cy="1728192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어드민에서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등록한 종료일과 시작일 사이의 선택 요일에 해당 프로그램이 클라이언트의 달력에 등록되게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35CF93-131D-9A36-E507-AFC60CFDA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386" y="1475354"/>
            <a:ext cx="4242860" cy="4674733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BFB9020-E66D-88B7-BB1B-E24320E8A2C7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4429111" y="3789040"/>
            <a:ext cx="1871081" cy="59972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FF14CFF-DD9E-425B-261C-8D9A5ED02FE2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273153" y="4933393"/>
            <a:ext cx="2027039" cy="5476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0E1204B-36ED-1389-CC64-083DAAB69964}"/>
              </a:ext>
            </a:extLst>
          </p:cNvPr>
          <p:cNvSpPr/>
          <p:nvPr/>
        </p:nvSpPr>
        <p:spPr>
          <a:xfrm>
            <a:off x="6300192" y="1872103"/>
            <a:ext cx="2486149" cy="1089080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일일별 인원 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D31731C-8DB9-F19B-D142-F844251D430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429111" y="2416643"/>
            <a:ext cx="1871081" cy="132448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764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등록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삭제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7E79E9-4F53-046D-B00A-24C78943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5" y="2282165"/>
            <a:ext cx="1530429" cy="4496031"/>
          </a:xfrm>
          <a:prstGeom prst="rect">
            <a:avLst/>
          </a:prstGeom>
        </p:spPr>
      </p:pic>
      <p:sp>
        <p:nvSpPr>
          <p:cNvPr id="23" name="Freeform 7">
            <a:extLst>
              <a:ext uri="{FF2B5EF4-FFF2-40B4-BE49-F238E27FC236}">
                <a16:creationId xmlns:a16="http://schemas.microsoft.com/office/drawing/2014/main" id="{AD7AD949-64A6-9D5F-3E87-787AB4DF581D}"/>
              </a:ext>
            </a:extLst>
          </p:cNvPr>
          <p:cNvSpPr>
            <a:spLocks noEditPoints="1"/>
          </p:cNvSpPr>
          <p:nvPr/>
        </p:nvSpPr>
        <p:spPr bwMode="auto">
          <a:xfrm>
            <a:off x="323528" y="4858116"/>
            <a:ext cx="827584" cy="227068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2C48415-6AB0-108B-22A1-9F15243F50A1}"/>
              </a:ext>
            </a:extLst>
          </p:cNvPr>
          <p:cNvSpPr/>
          <p:nvPr/>
        </p:nvSpPr>
        <p:spPr>
          <a:xfrm>
            <a:off x="6417335" y="2708920"/>
            <a:ext cx="2520280" cy="1080120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기존의 파일명이 뜨도록 하였음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95647E-5E51-1B5E-FA62-5F8A36764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289" y="1088947"/>
            <a:ext cx="4013508" cy="5304358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FF14CFF-DD9E-425B-261C-8D9A5ED02FE2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4751076" y="3248980"/>
            <a:ext cx="1666259" cy="212423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408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프로그램 예약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187EE-601F-06A7-546B-0A84223F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37" t="24180" r="17714" b="50067"/>
          <a:stretch/>
        </p:blipFill>
        <p:spPr>
          <a:xfrm>
            <a:off x="1907704" y="1209771"/>
            <a:ext cx="6048672" cy="1324483"/>
          </a:xfrm>
          <a:prstGeom prst="rect">
            <a:avLst/>
          </a:prstGeom>
        </p:spPr>
      </p:pic>
      <p:sp>
        <p:nvSpPr>
          <p:cNvPr id="23" name="Freeform 7">
            <a:extLst>
              <a:ext uri="{FF2B5EF4-FFF2-40B4-BE49-F238E27FC236}">
                <a16:creationId xmlns:a16="http://schemas.microsoft.com/office/drawing/2014/main" id="{AD7AD949-64A6-9D5F-3E87-787AB4DF581D}"/>
              </a:ext>
            </a:extLst>
          </p:cNvPr>
          <p:cNvSpPr>
            <a:spLocks noEditPoints="1"/>
          </p:cNvSpPr>
          <p:nvPr/>
        </p:nvSpPr>
        <p:spPr bwMode="auto">
          <a:xfrm>
            <a:off x="6012160" y="1888524"/>
            <a:ext cx="827584" cy="227068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20826C-9292-6B5B-3497-C84D9561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67" y="2657990"/>
            <a:ext cx="3885239" cy="4088198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FF68852-4F1C-AA08-F925-E4EBF1090157}"/>
              </a:ext>
            </a:extLst>
          </p:cNvPr>
          <p:cNvSpPr/>
          <p:nvPr/>
        </p:nvSpPr>
        <p:spPr>
          <a:xfrm>
            <a:off x="5292080" y="3311224"/>
            <a:ext cx="2736304" cy="2333328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어드민에서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등록한 프로그램이 기간과 요일에 맞춰서 달력에 표시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프로그램명 누르면 예약 페이지로 </a:t>
            </a:r>
            <a:r>
              <a:rPr lang="ko-KR" altLang="en-US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넘어감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E9A17E-CCD9-454A-4535-5B1D529705F2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525385" y="3328250"/>
            <a:ext cx="766695" cy="114963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372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프로그램 예약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187EE-601F-06A7-546B-0A84223F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37" t="24180" r="17714" b="50067"/>
          <a:stretch/>
        </p:blipFill>
        <p:spPr>
          <a:xfrm>
            <a:off x="1907704" y="1209771"/>
            <a:ext cx="6048672" cy="1324483"/>
          </a:xfrm>
          <a:prstGeom prst="rect">
            <a:avLst/>
          </a:prstGeom>
        </p:spPr>
      </p:pic>
      <p:sp>
        <p:nvSpPr>
          <p:cNvPr id="23" name="Freeform 7">
            <a:extLst>
              <a:ext uri="{FF2B5EF4-FFF2-40B4-BE49-F238E27FC236}">
                <a16:creationId xmlns:a16="http://schemas.microsoft.com/office/drawing/2014/main" id="{AD7AD949-64A6-9D5F-3E87-787AB4DF581D}"/>
              </a:ext>
            </a:extLst>
          </p:cNvPr>
          <p:cNvSpPr>
            <a:spLocks noEditPoints="1"/>
          </p:cNvSpPr>
          <p:nvPr/>
        </p:nvSpPr>
        <p:spPr bwMode="auto">
          <a:xfrm>
            <a:off x="6012160" y="1888524"/>
            <a:ext cx="827584" cy="227068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0D39D6-6D82-5D5C-A835-1DA79B43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665887"/>
            <a:ext cx="2962898" cy="18722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92F0F7-8B91-199D-A5CC-2B126094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2678826"/>
            <a:ext cx="5680597" cy="2969403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71DEE66F-79AD-6E9D-DD30-502BAEB02EAD}"/>
              </a:ext>
            </a:extLst>
          </p:cNvPr>
          <p:cNvSpPr>
            <a:spLocks noEditPoints="1"/>
          </p:cNvSpPr>
          <p:nvPr/>
        </p:nvSpPr>
        <p:spPr bwMode="auto">
          <a:xfrm>
            <a:off x="5360578" y="5157192"/>
            <a:ext cx="827584" cy="227068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84156BF-1970-51F8-EB97-A54536E5E3A3}"/>
              </a:ext>
            </a:extLst>
          </p:cNvPr>
          <p:cNvSpPr/>
          <p:nvPr/>
        </p:nvSpPr>
        <p:spPr>
          <a:xfrm>
            <a:off x="323528" y="5251496"/>
            <a:ext cx="2736304" cy="1031829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일일별 잔여 인원 표시 및 잔여 인원 초과시 표시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D809923-5F86-BBD1-CF2B-77112374D32A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1691680" y="4538095"/>
            <a:ext cx="113297" cy="71340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7">
            <a:extLst>
              <a:ext uri="{FF2B5EF4-FFF2-40B4-BE49-F238E27FC236}">
                <a16:creationId xmlns:a16="http://schemas.microsoft.com/office/drawing/2014/main" id="{B39E9B1E-FD40-D2C7-4985-C0D8FDF33773}"/>
              </a:ext>
            </a:extLst>
          </p:cNvPr>
          <p:cNvSpPr>
            <a:spLocks noEditPoints="1"/>
          </p:cNvSpPr>
          <p:nvPr/>
        </p:nvSpPr>
        <p:spPr bwMode="auto">
          <a:xfrm>
            <a:off x="1134242" y="3795604"/>
            <a:ext cx="827584" cy="227068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14F3723-4F7D-4EFA-092C-83C40639441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3059832" y="5427159"/>
            <a:ext cx="2520280" cy="3402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336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프로그램 예약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조회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187EE-601F-06A7-546B-0A84223F2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37" t="24180" r="17714" b="50067"/>
          <a:stretch/>
        </p:blipFill>
        <p:spPr>
          <a:xfrm>
            <a:off x="1907704" y="1209771"/>
            <a:ext cx="6048672" cy="1324483"/>
          </a:xfrm>
          <a:prstGeom prst="rect">
            <a:avLst/>
          </a:prstGeom>
        </p:spPr>
      </p:pic>
      <p:sp>
        <p:nvSpPr>
          <p:cNvPr id="23" name="Freeform 7">
            <a:extLst>
              <a:ext uri="{FF2B5EF4-FFF2-40B4-BE49-F238E27FC236}">
                <a16:creationId xmlns:a16="http://schemas.microsoft.com/office/drawing/2014/main" id="{AD7AD949-64A6-9D5F-3E87-787AB4DF581D}"/>
              </a:ext>
            </a:extLst>
          </p:cNvPr>
          <p:cNvSpPr>
            <a:spLocks noEditPoints="1"/>
          </p:cNvSpPr>
          <p:nvPr/>
        </p:nvSpPr>
        <p:spPr bwMode="auto">
          <a:xfrm>
            <a:off x="6012160" y="1991730"/>
            <a:ext cx="827584" cy="227068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65EF94-A84C-D0EA-F131-0798ABD2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498" y="2708920"/>
            <a:ext cx="4438878" cy="301640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541CADB-9C0A-E4C2-E259-C2E2498D5872}"/>
              </a:ext>
            </a:extLst>
          </p:cNvPr>
          <p:cNvSpPr/>
          <p:nvPr/>
        </p:nvSpPr>
        <p:spPr>
          <a:xfrm>
            <a:off x="395536" y="2708920"/>
            <a:ext cx="2376264" cy="1530670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예정 프로그램은 예약 취소 할 수 있게 하고 그 때 인원도 반영 됨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B627F78-A80F-0650-BE41-428FBB6F8D38}"/>
              </a:ext>
            </a:extLst>
          </p:cNvPr>
          <p:cNvSpPr/>
          <p:nvPr/>
        </p:nvSpPr>
        <p:spPr>
          <a:xfrm>
            <a:off x="395536" y="4536410"/>
            <a:ext cx="2376264" cy="1530670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지난 프로그램은 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1,3,6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달 전체 보기로 조회 캘린더 조회 가능함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752A10A-FBD4-1ED4-1322-2EF92E7B0E1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771800" y="3429000"/>
            <a:ext cx="745698" cy="4525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921DAB4-D3C9-94AB-4E25-AD12789C42C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771800" y="5013176"/>
            <a:ext cx="745698" cy="28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219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프로그램 예약 관리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82FE9F-B01E-C845-4C2B-10DE1C40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5" y="2282165"/>
            <a:ext cx="1530429" cy="4496031"/>
          </a:xfrm>
          <a:prstGeom prst="rect">
            <a:avLst/>
          </a:prstGeom>
        </p:spPr>
      </p:pic>
      <p:sp>
        <p:nvSpPr>
          <p:cNvPr id="4" name="Freeform 7">
            <a:extLst>
              <a:ext uri="{FF2B5EF4-FFF2-40B4-BE49-F238E27FC236}">
                <a16:creationId xmlns:a16="http://schemas.microsoft.com/office/drawing/2014/main" id="{120361E9-5CAF-B040-B5FF-681196912DB8}"/>
              </a:ext>
            </a:extLst>
          </p:cNvPr>
          <p:cNvSpPr>
            <a:spLocks noEditPoints="1"/>
          </p:cNvSpPr>
          <p:nvPr/>
        </p:nvSpPr>
        <p:spPr bwMode="auto">
          <a:xfrm>
            <a:off x="323528" y="5035652"/>
            <a:ext cx="1008112" cy="276600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E56DDC-F9EB-6C31-EAF9-F430DD579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551" y="1193445"/>
            <a:ext cx="7083658" cy="217744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2E8FAC6-4890-E08A-C6E0-C816B3FA7415}"/>
              </a:ext>
            </a:extLst>
          </p:cNvPr>
          <p:cNvSpPr/>
          <p:nvPr/>
        </p:nvSpPr>
        <p:spPr>
          <a:xfrm>
            <a:off x="3491880" y="4077071"/>
            <a:ext cx="3096344" cy="1994509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예약 관리에서 관리자 예약 취소와 관리자 예약 기능을 넣음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이때도 인원이 관리 됨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DB66385-AD9B-AE73-DADA-A80DC59E75E9}"/>
              </a:ext>
            </a:extLst>
          </p:cNvPr>
          <p:cNvCxnSpPr>
            <a:cxnSpLocks/>
          </p:cNvCxnSpPr>
          <p:nvPr/>
        </p:nvCxnSpPr>
        <p:spPr>
          <a:xfrm flipV="1">
            <a:off x="4650135" y="3370885"/>
            <a:ext cx="2802185" cy="70618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55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 소개 및 담당 소개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221680-316F-90F1-EC9F-D027F252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1" r="67833" b="5836"/>
          <a:stretch/>
        </p:blipFill>
        <p:spPr>
          <a:xfrm>
            <a:off x="3324941" y="1759059"/>
            <a:ext cx="1731657" cy="16699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A0DCF4-E47D-EB7D-242C-24232DC41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5" t="24021" r="34212" b="5836"/>
          <a:stretch/>
        </p:blipFill>
        <p:spPr>
          <a:xfrm>
            <a:off x="767310" y="1759059"/>
            <a:ext cx="1728193" cy="1669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65D9E2-69F6-D925-78B6-DF5B44C14FA7}"/>
              </a:ext>
            </a:extLst>
          </p:cNvPr>
          <p:cNvSpPr txBox="1"/>
          <p:nvPr/>
        </p:nvSpPr>
        <p:spPr>
          <a:xfrm>
            <a:off x="1295562" y="356344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장동원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A5B47-A285-E3D5-4511-B87ABEB6B2CB}"/>
              </a:ext>
            </a:extLst>
          </p:cNvPr>
          <p:cNvSpPr txBox="1"/>
          <p:nvPr/>
        </p:nvSpPr>
        <p:spPr>
          <a:xfrm>
            <a:off x="3760100" y="356343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손지호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CD868-30D0-71CC-47B6-B74E0BBF9666}"/>
              </a:ext>
            </a:extLst>
          </p:cNvPr>
          <p:cNvSpPr txBox="1"/>
          <p:nvPr/>
        </p:nvSpPr>
        <p:spPr>
          <a:xfrm>
            <a:off x="6439741" y="356343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유지인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1E9AF-3E97-8C16-2F8C-ADC237E8C357}"/>
              </a:ext>
            </a:extLst>
          </p:cNvPr>
          <p:cNvSpPr txBox="1"/>
          <p:nvPr/>
        </p:nvSpPr>
        <p:spPr>
          <a:xfrm>
            <a:off x="647490" y="4067496"/>
            <a:ext cx="2232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로그인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가입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공지사항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관리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공지사항 관리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디자인 총괄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17846-D5F9-31EB-961D-A3E896DCBB12}"/>
              </a:ext>
            </a:extLst>
          </p:cNvPr>
          <p:cNvSpPr txBox="1"/>
          <p:nvPr/>
        </p:nvSpPr>
        <p:spPr>
          <a:xfrm>
            <a:off x="3046553" y="4067210"/>
            <a:ext cx="2520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비회원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회원 진료 예약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조회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정보 제공</a:t>
            </a:r>
            <a:b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진료과별 소개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의사 정보 등록 수정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환자 진료 관리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환자 진료 기록 조회</a:t>
            </a:r>
            <a:b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F7CC41-5B2A-B772-8DE2-82C002BCDCE8}"/>
              </a:ext>
            </a:extLst>
          </p:cNvPr>
          <p:cNvSpPr txBox="1"/>
          <p:nvPr/>
        </p:nvSpPr>
        <p:spPr>
          <a:xfrm>
            <a:off x="5732728" y="4067210"/>
            <a:ext cx="2520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예약</a:t>
            </a:r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조회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진료과별 문의 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후기 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 등록 및 예약 관리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진료과별 문의 관리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-   </a:t>
            </a:r>
            <a:r>
              <a:rPr lang="ko-KR" altLang="en-US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후기 관리</a:t>
            </a:r>
            <a:endParaRPr lang="en-US" altLang="ko-KR" sz="1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1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456AF8-5B6B-0DD8-A2A8-28AAFA9A0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4" t="24021" r="-1" b="5836"/>
          <a:stretch/>
        </p:blipFill>
        <p:spPr>
          <a:xfrm>
            <a:off x="6042515" y="1769129"/>
            <a:ext cx="1744017" cy="1669941"/>
          </a:xfrm>
          <a:prstGeom prst="rect">
            <a:avLst/>
          </a:prstGeom>
          <a:solidFill>
            <a:srgbClr val="5BC1CF"/>
          </a:solidFill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47AE07-F693-3779-024B-9E5BF1F4845B}"/>
              </a:ext>
            </a:extLst>
          </p:cNvPr>
          <p:cNvSpPr/>
          <p:nvPr/>
        </p:nvSpPr>
        <p:spPr>
          <a:xfrm>
            <a:off x="7289101" y="1835284"/>
            <a:ext cx="460396" cy="369332"/>
          </a:xfrm>
          <a:prstGeom prst="rect">
            <a:avLst/>
          </a:prstGeom>
          <a:solidFill>
            <a:srgbClr val="5BC1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8ABF5D-A236-D049-0D48-41F2BC38FD49}"/>
              </a:ext>
            </a:extLst>
          </p:cNvPr>
          <p:cNvSpPr/>
          <p:nvPr/>
        </p:nvSpPr>
        <p:spPr>
          <a:xfrm>
            <a:off x="7554683" y="1633341"/>
            <a:ext cx="648072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5A5B08-C879-EC8E-89FA-6FF7841302A3}"/>
              </a:ext>
            </a:extLst>
          </p:cNvPr>
          <p:cNvSpPr/>
          <p:nvPr/>
        </p:nvSpPr>
        <p:spPr>
          <a:xfrm>
            <a:off x="5918912" y="1769129"/>
            <a:ext cx="242968" cy="1672640"/>
          </a:xfrm>
          <a:prstGeom prst="rect">
            <a:avLst/>
          </a:prstGeom>
          <a:solidFill>
            <a:srgbClr val="5BC1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0C4DB3-2022-0278-2048-378345E62CD2}"/>
              </a:ext>
            </a:extLst>
          </p:cNvPr>
          <p:cNvSpPr/>
          <p:nvPr/>
        </p:nvSpPr>
        <p:spPr>
          <a:xfrm>
            <a:off x="7491881" y="1769129"/>
            <a:ext cx="242968" cy="1672640"/>
          </a:xfrm>
          <a:prstGeom prst="rect">
            <a:avLst/>
          </a:prstGeom>
          <a:solidFill>
            <a:srgbClr val="5BC1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진료과별 문의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0BCBE-0158-9978-414C-6C2715C01A8D}"/>
              </a:ext>
            </a:extLst>
          </p:cNvPr>
          <p:cNvSpPr txBox="1"/>
          <p:nvPr/>
        </p:nvSpPr>
        <p:spPr>
          <a:xfrm>
            <a:off x="1619672" y="1772816"/>
            <a:ext cx="65527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진료과별 문의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CRUD(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진료과별 문의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CRUD(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288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진료과별 문의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CRUD(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B1BBC0-4704-846B-6DC3-EBB46A41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37" t="24180" r="17714" b="50067"/>
          <a:stretch/>
        </p:blipFill>
        <p:spPr>
          <a:xfrm>
            <a:off x="1907704" y="1209771"/>
            <a:ext cx="6048672" cy="1324483"/>
          </a:xfrm>
          <a:prstGeom prst="rect">
            <a:avLst/>
          </a:prstGeom>
        </p:spPr>
      </p:pic>
      <p:sp>
        <p:nvSpPr>
          <p:cNvPr id="4" name="Freeform 7">
            <a:extLst>
              <a:ext uri="{FF2B5EF4-FFF2-40B4-BE49-F238E27FC236}">
                <a16:creationId xmlns:a16="http://schemas.microsoft.com/office/drawing/2014/main" id="{120361E9-5CAF-B040-B5FF-681196912DB8}"/>
              </a:ext>
            </a:extLst>
          </p:cNvPr>
          <p:cNvSpPr>
            <a:spLocks noEditPoints="1"/>
          </p:cNvSpPr>
          <p:nvPr/>
        </p:nvSpPr>
        <p:spPr bwMode="auto">
          <a:xfrm>
            <a:off x="7020272" y="1988840"/>
            <a:ext cx="936104" cy="256843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A2D955-5C16-B779-8F7D-E2FCE15D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403" y="2708920"/>
            <a:ext cx="2727696" cy="92797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A4C904-D050-2045-AE30-24B97A1D29D6}"/>
              </a:ext>
            </a:extLst>
          </p:cNvPr>
          <p:cNvSpPr/>
          <p:nvPr/>
        </p:nvSpPr>
        <p:spPr>
          <a:xfrm>
            <a:off x="5508104" y="3970870"/>
            <a:ext cx="2844316" cy="1832165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질문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답변 기능 구현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비밀글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기능 구현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페이징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검색 기능 구현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다중 이미지 업로드 구현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729F7D6-1784-A9E2-A7B4-0CA03486D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11" y="2708920"/>
            <a:ext cx="5206562" cy="309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41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진료과별 문의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CRUD(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B1BBC0-4704-846B-6DC3-EBB46A41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37" t="24180" r="17714" b="50067"/>
          <a:stretch/>
        </p:blipFill>
        <p:spPr>
          <a:xfrm>
            <a:off x="1907704" y="1209771"/>
            <a:ext cx="6048672" cy="1324483"/>
          </a:xfrm>
          <a:prstGeom prst="rect">
            <a:avLst/>
          </a:prstGeom>
        </p:spPr>
      </p:pic>
      <p:sp>
        <p:nvSpPr>
          <p:cNvPr id="4" name="Freeform 7">
            <a:extLst>
              <a:ext uri="{FF2B5EF4-FFF2-40B4-BE49-F238E27FC236}">
                <a16:creationId xmlns:a16="http://schemas.microsoft.com/office/drawing/2014/main" id="{120361E9-5CAF-B040-B5FF-681196912DB8}"/>
              </a:ext>
            </a:extLst>
          </p:cNvPr>
          <p:cNvSpPr>
            <a:spLocks noEditPoints="1"/>
          </p:cNvSpPr>
          <p:nvPr/>
        </p:nvSpPr>
        <p:spPr bwMode="auto">
          <a:xfrm>
            <a:off x="7020272" y="1988840"/>
            <a:ext cx="936104" cy="256843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0027FB-F71E-D0F3-B3EC-EA70AEFAC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011079"/>
            <a:ext cx="2565582" cy="26253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EEAB23-F4B2-AE5B-CEE3-84A5A4168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011079"/>
            <a:ext cx="2808312" cy="15844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02048F-291D-7BDD-9A5A-5DD1DA4B4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105" y="3011079"/>
            <a:ext cx="2592289" cy="262533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FA3441-64AB-54F4-4E67-D538EF81D5D2}"/>
              </a:ext>
            </a:extLst>
          </p:cNvPr>
          <p:cNvSpPr/>
          <p:nvPr/>
        </p:nvSpPr>
        <p:spPr>
          <a:xfrm>
            <a:off x="1133618" y="4883806"/>
            <a:ext cx="1188132" cy="377171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content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BDD8ABE-D64B-852B-1069-0592C8D9B7D0}"/>
              </a:ext>
            </a:extLst>
          </p:cNvPr>
          <p:cNvSpPr/>
          <p:nvPr/>
        </p:nvSpPr>
        <p:spPr>
          <a:xfrm>
            <a:off x="4180605" y="5764820"/>
            <a:ext cx="1188132" cy="377171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write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538B1AE-B0BE-2EAB-E375-02BE71A6E056}"/>
              </a:ext>
            </a:extLst>
          </p:cNvPr>
          <p:cNvSpPr/>
          <p:nvPr/>
        </p:nvSpPr>
        <p:spPr>
          <a:xfrm>
            <a:off x="7164288" y="5764820"/>
            <a:ext cx="1188132" cy="377171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update</a:t>
            </a:r>
            <a:endParaRPr lang="ko-KR" altLang="en-US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031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진료과별 문의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CRUD(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BFB145-56A3-FC8A-DE65-D9557FDD6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5" y="2282165"/>
            <a:ext cx="1530429" cy="4496031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B30E3A17-E8E4-737C-EB2A-7BDEBB7480AD}"/>
              </a:ext>
            </a:extLst>
          </p:cNvPr>
          <p:cNvSpPr>
            <a:spLocks noEditPoints="1"/>
          </p:cNvSpPr>
          <p:nvPr/>
        </p:nvSpPr>
        <p:spPr bwMode="auto">
          <a:xfrm>
            <a:off x="210840" y="5661248"/>
            <a:ext cx="1120800" cy="227068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C8632F-2B8F-03C4-EC97-960A007A0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196752"/>
            <a:ext cx="4730993" cy="280049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3A35850-AD76-BC59-CD52-FB8F4FB8CDFB}"/>
              </a:ext>
            </a:extLst>
          </p:cNvPr>
          <p:cNvSpPr/>
          <p:nvPr/>
        </p:nvSpPr>
        <p:spPr>
          <a:xfrm>
            <a:off x="2987824" y="4437112"/>
            <a:ext cx="3564396" cy="1832165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답변 달기 버튼을 통해 관리자가 답변 가능 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기존 게시글과 </a:t>
            </a:r>
            <a:r>
              <a:rPr lang="en-US" altLang="ko-KR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group_order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로 묶임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작성자가 </a:t>
            </a:r>
            <a:r>
              <a:rPr lang="ko-KR" altLang="en-US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비밀글로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작성했으면 답변도 </a:t>
            </a:r>
            <a:r>
              <a:rPr lang="ko-KR" altLang="en-US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비밀글로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작성됨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CRUD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는 동일하여 생략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D33B64-28FD-0C17-41A8-CC6D37BB2F70}"/>
              </a:ext>
            </a:extLst>
          </p:cNvPr>
          <p:cNvCxnSpPr>
            <a:cxnSpLocks/>
          </p:cNvCxnSpPr>
          <p:nvPr/>
        </p:nvCxnSpPr>
        <p:spPr>
          <a:xfrm flipV="1">
            <a:off x="4932040" y="1844824"/>
            <a:ext cx="1944216" cy="259228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52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50BCBE-0158-9978-414C-6C2715C01A8D}"/>
              </a:ext>
            </a:extLst>
          </p:cNvPr>
          <p:cNvSpPr txBox="1"/>
          <p:nvPr/>
        </p:nvSpPr>
        <p:spPr>
          <a:xfrm>
            <a:off x="1547664" y="1905506"/>
            <a:ext cx="65527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후기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CRUD(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진료 후기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CRD(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377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진료과별 문의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CRUD(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B1BBC0-4704-846B-6DC3-EBB46A41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37" t="24180" r="17714" b="50067"/>
          <a:stretch/>
        </p:blipFill>
        <p:spPr>
          <a:xfrm>
            <a:off x="1907704" y="1209771"/>
            <a:ext cx="6048672" cy="1324483"/>
          </a:xfrm>
          <a:prstGeom prst="rect">
            <a:avLst/>
          </a:prstGeom>
        </p:spPr>
      </p:pic>
      <p:sp>
        <p:nvSpPr>
          <p:cNvPr id="4" name="Freeform 7">
            <a:extLst>
              <a:ext uri="{FF2B5EF4-FFF2-40B4-BE49-F238E27FC236}">
                <a16:creationId xmlns:a16="http://schemas.microsoft.com/office/drawing/2014/main" id="{120361E9-5CAF-B040-B5FF-681196912DB8}"/>
              </a:ext>
            </a:extLst>
          </p:cNvPr>
          <p:cNvSpPr>
            <a:spLocks noEditPoints="1"/>
          </p:cNvSpPr>
          <p:nvPr/>
        </p:nvSpPr>
        <p:spPr bwMode="auto">
          <a:xfrm>
            <a:off x="7020272" y="2104528"/>
            <a:ext cx="936104" cy="256843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DB725A-9EE8-FD22-484A-60F3CEBE9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947" y="2619342"/>
            <a:ext cx="3101613" cy="35986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224256-CB0E-F615-204B-0EF6E2D7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39" y="2534254"/>
            <a:ext cx="2861728" cy="341502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CA4C904-D050-2045-AE30-24B97A1D29D6}"/>
              </a:ext>
            </a:extLst>
          </p:cNvPr>
          <p:cNvSpPr/>
          <p:nvPr/>
        </p:nvSpPr>
        <p:spPr>
          <a:xfrm>
            <a:off x="14707" y="4732146"/>
            <a:ext cx="3240360" cy="1832165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</a:t>
            </a:r>
            <a:r>
              <a:rPr lang="en-US" altLang="ko-KR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summernote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에디터 사용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페이징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검색 기능 구현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AB5F65-E88A-9335-DCB4-3F177AA7B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4" y="2587858"/>
            <a:ext cx="2936118" cy="18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20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71600" y="111812"/>
            <a:ext cx="7704856" cy="796908"/>
          </a:xfrm>
        </p:spPr>
        <p:txBody>
          <a:bodyPr>
            <a:noAutofit/>
          </a:bodyPr>
          <a:lstStyle/>
          <a:p>
            <a:b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진료과별 문의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CRD(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b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lang="ko-KR" altLang="en-US" sz="2400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9B2F6B-5F6E-1203-3608-5E5D33D44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908720"/>
            <a:ext cx="5994596" cy="39604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604462-F245-6883-FE1A-A44007657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3" y="2210157"/>
            <a:ext cx="1530429" cy="4496031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FF36FE9C-F051-6CDE-D2A4-4915AFDD5E50}"/>
              </a:ext>
            </a:extLst>
          </p:cNvPr>
          <p:cNvSpPr>
            <a:spLocks noEditPoints="1"/>
          </p:cNvSpPr>
          <p:nvPr/>
        </p:nvSpPr>
        <p:spPr bwMode="auto">
          <a:xfrm>
            <a:off x="278392" y="5805264"/>
            <a:ext cx="1197263" cy="227068"/>
          </a:xfrm>
          <a:custGeom>
            <a:avLst/>
            <a:gdLst>
              <a:gd name="T0" fmla="*/ 1882 w 2318"/>
              <a:gd name="T1" fmla="*/ 60 h 636"/>
              <a:gd name="T2" fmla="*/ 1960 w 2318"/>
              <a:gd name="T3" fmla="*/ 22 h 636"/>
              <a:gd name="T4" fmla="*/ 2026 w 2318"/>
              <a:gd name="T5" fmla="*/ 10 h 636"/>
              <a:gd name="T6" fmla="*/ 2104 w 2318"/>
              <a:gd name="T7" fmla="*/ 22 h 636"/>
              <a:gd name="T8" fmla="*/ 2202 w 2318"/>
              <a:gd name="T9" fmla="*/ 52 h 636"/>
              <a:gd name="T10" fmla="*/ 2260 w 2318"/>
              <a:gd name="T11" fmla="*/ 56 h 636"/>
              <a:gd name="T12" fmla="*/ 2316 w 2318"/>
              <a:gd name="T13" fmla="*/ 90 h 636"/>
              <a:gd name="T14" fmla="*/ 2232 w 2318"/>
              <a:gd name="T15" fmla="*/ 162 h 636"/>
              <a:gd name="T16" fmla="*/ 2190 w 2318"/>
              <a:gd name="T17" fmla="*/ 216 h 636"/>
              <a:gd name="T18" fmla="*/ 2150 w 2318"/>
              <a:gd name="T19" fmla="*/ 286 h 636"/>
              <a:gd name="T20" fmla="*/ 2150 w 2318"/>
              <a:gd name="T21" fmla="*/ 396 h 636"/>
              <a:gd name="T22" fmla="*/ 2070 w 2318"/>
              <a:gd name="T23" fmla="*/ 438 h 636"/>
              <a:gd name="T24" fmla="*/ 2024 w 2318"/>
              <a:gd name="T25" fmla="*/ 462 h 636"/>
              <a:gd name="T26" fmla="*/ 1798 w 2318"/>
              <a:gd name="T27" fmla="*/ 560 h 636"/>
              <a:gd name="T28" fmla="*/ 1694 w 2318"/>
              <a:gd name="T29" fmla="*/ 588 h 636"/>
              <a:gd name="T30" fmla="*/ 1610 w 2318"/>
              <a:gd name="T31" fmla="*/ 588 h 636"/>
              <a:gd name="T32" fmla="*/ 1412 w 2318"/>
              <a:gd name="T33" fmla="*/ 604 h 636"/>
              <a:gd name="T34" fmla="*/ 728 w 2318"/>
              <a:gd name="T35" fmla="*/ 634 h 636"/>
              <a:gd name="T36" fmla="*/ 232 w 2318"/>
              <a:gd name="T37" fmla="*/ 560 h 636"/>
              <a:gd name="T38" fmla="*/ 84 w 2318"/>
              <a:gd name="T39" fmla="*/ 492 h 636"/>
              <a:gd name="T40" fmla="*/ 218 w 2318"/>
              <a:gd name="T41" fmla="*/ 480 h 636"/>
              <a:gd name="T42" fmla="*/ 96 w 2318"/>
              <a:gd name="T43" fmla="*/ 416 h 636"/>
              <a:gd name="T44" fmla="*/ 12 w 2318"/>
              <a:gd name="T45" fmla="*/ 372 h 636"/>
              <a:gd name="T46" fmla="*/ 128 w 2318"/>
              <a:gd name="T47" fmla="*/ 358 h 636"/>
              <a:gd name="T48" fmla="*/ 224 w 2318"/>
              <a:gd name="T49" fmla="*/ 358 h 636"/>
              <a:gd name="T50" fmla="*/ 100 w 2318"/>
              <a:gd name="T51" fmla="*/ 270 h 636"/>
              <a:gd name="T52" fmla="*/ 404 w 2318"/>
              <a:gd name="T53" fmla="*/ 290 h 636"/>
              <a:gd name="T54" fmla="*/ 462 w 2318"/>
              <a:gd name="T55" fmla="*/ 294 h 636"/>
              <a:gd name="T56" fmla="*/ 530 w 2318"/>
              <a:gd name="T57" fmla="*/ 290 h 636"/>
              <a:gd name="T58" fmla="*/ 460 w 2318"/>
              <a:gd name="T59" fmla="*/ 254 h 636"/>
              <a:gd name="T60" fmla="*/ 292 w 2318"/>
              <a:gd name="T61" fmla="*/ 242 h 636"/>
              <a:gd name="T62" fmla="*/ 144 w 2318"/>
              <a:gd name="T63" fmla="*/ 204 h 636"/>
              <a:gd name="T64" fmla="*/ 88 w 2318"/>
              <a:gd name="T65" fmla="*/ 166 h 636"/>
              <a:gd name="T66" fmla="*/ 100 w 2318"/>
              <a:gd name="T67" fmla="*/ 116 h 636"/>
              <a:gd name="T68" fmla="*/ 42 w 2318"/>
              <a:gd name="T69" fmla="*/ 60 h 636"/>
              <a:gd name="T70" fmla="*/ 134 w 2318"/>
              <a:gd name="T71" fmla="*/ 66 h 636"/>
              <a:gd name="T72" fmla="*/ 214 w 2318"/>
              <a:gd name="T73" fmla="*/ 70 h 636"/>
              <a:gd name="T74" fmla="*/ 264 w 2318"/>
              <a:gd name="T75" fmla="*/ 32 h 636"/>
              <a:gd name="T76" fmla="*/ 290 w 2318"/>
              <a:gd name="T77" fmla="*/ 14 h 636"/>
              <a:gd name="T78" fmla="*/ 444 w 2318"/>
              <a:gd name="T79" fmla="*/ 22 h 636"/>
              <a:gd name="T80" fmla="*/ 536 w 2318"/>
              <a:gd name="T81" fmla="*/ 38 h 636"/>
              <a:gd name="T82" fmla="*/ 558 w 2318"/>
              <a:gd name="T83" fmla="*/ 30 h 636"/>
              <a:gd name="T84" fmla="*/ 620 w 2318"/>
              <a:gd name="T85" fmla="*/ 44 h 636"/>
              <a:gd name="T86" fmla="*/ 772 w 2318"/>
              <a:gd name="T87" fmla="*/ 66 h 636"/>
              <a:gd name="T88" fmla="*/ 814 w 2318"/>
              <a:gd name="T89" fmla="*/ 56 h 636"/>
              <a:gd name="T90" fmla="*/ 844 w 2318"/>
              <a:gd name="T91" fmla="*/ 76 h 636"/>
              <a:gd name="T92" fmla="*/ 890 w 2318"/>
              <a:gd name="T93" fmla="*/ 44 h 636"/>
              <a:gd name="T94" fmla="*/ 974 w 2318"/>
              <a:gd name="T95" fmla="*/ 56 h 636"/>
              <a:gd name="T96" fmla="*/ 1150 w 2318"/>
              <a:gd name="T97" fmla="*/ 90 h 636"/>
              <a:gd name="T98" fmla="*/ 1246 w 2318"/>
              <a:gd name="T99" fmla="*/ 96 h 636"/>
              <a:gd name="T100" fmla="*/ 1356 w 2318"/>
              <a:gd name="T101" fmla="*/ 96 h 636"/>
              <a:gd name="T102" fmla="*/ 1434 w 2318"/>
              <a:gd name="T103" fmla="*/ 90 h 636"/>
              <a:gd name="T104" fmla="*/ 1612 w 2318"/>
              <a:gd name="T105" fmla="*/ 92 h 636"/>
              <a:gd name="T106" fmla="*/ 1646 w 2318"/>
              <a:gd name="T107" fmla="*/ 114 h 636"/>
              <a:gd name="T108" fmla="*/ 1712 w 2318"/>
              <a:gd name="T109" fmla="*/ 100 h 636"/>
              <a:gd name="T110" fmla="*/ 564 w 2318"/>
              <a:gd name="T111" fmla="*/ 544 h 636"/>
              <a:gd name="T112" fmla="*/ 372 w 2318"/>
              <a:gd name="T113" fmla="*/ 500 h 636"/>
              <a:gd name="T114" fmla="*/ 312 w 2318"/>
              <a:gd name="T115" fmla="*/ 526 h 636"/>
              <a:gd name="T116" fmla="*/ 362 w 2318"/>
              <a:gd name="T117" fmla="*/ 516 h 636"/>
              <a:gd name="T118" fmla="*/ 274 w 2318"/>
              <a:gd name="T119" fmla="*/ 58 h 636"/>
              <a:gd name="T120" fmla="*/ 374 w 2318"/>
              <a:gd name="T121" fmla="*/ 68 h 636"/>
              <a:gd name="T122" fmla="*/ 1000 w 2318"/>
              <a:gd name="T123" fmla="*/ 558 h 636"/>
              <a:gd name="T124" fmla="*/ 796 w 2318"/>
              <a:gd name="T125" fmla="*/ 56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8" h="636">
                <a:moveTo>
                  <a:pt x="1850" y="76"/>
                </a:moveTo>
                <a:lnTo>
                  <a:pt x="1850" y="76"/>
                </a:lnTo>
                <a:lnTo>
                  <a:pt x="1828" y="70"/>
                </a:lnTo>
                <a:lnTo>
                  <a:pt x="1828" y="70"/>
                </a:lnTo>
                <a:lnTo>
                  <a:pt x="1854" y="48"/>
                </a:lnTo>
                <a:lnTo>
                  <a:pt x="1854" y="48"/>
                </a:lnTo>
                <a:lnTo>
                  <a:pt x="1868" y="56"/>
                </a:lnTo>
                <a:lnTo>
                  <a:pt x="1874" y="60"/>
                </a:lnTo>
                <a:lnTo>
                  <a:pt x="1882" y="60"/>
                </a:lnTo>
                <a:lnTo>
                  <a:pt x="1888" y="60"/>
                </a:lnTo>
                <a:lnTo>
                  <a:pt x="1894" y="58"/>
                </a:lnTo>
                <a:lnTo>
                  <a:pt x="1902" y="52"/>
                </a:lnTo>
                <a:lnTo>
                  <a:pt x="1910" y="44"/>
                </a:lnTo>
                <a:lnTo>
                  <a:pt x="1910" y="44"/>
                </a:lnTo>
                <a:lnTo>
                  <a:pt x="1916" y="40"/>
                </a:lnTo>
                <a:lnTo>
                  <a:pt x="1924" y="36"/>
                </a:lnTo>
                <a:lnTo>
                  <a:pt x="1942" y="28"/>
                </a:lnTo>
                <a:lnTo>
                  <a:pt x="1960" y="22"/>
                </a:lnTo>
                <a:lnTo>
                  <a:pt x="1968" y="18"/>
                </a:lnTo>
                <a:lnTo>
                  <a:pt x="1976" y="14"/>
                </a:lnTo>
                <a:lnTo>
                  <a:pt x="1976" y="14"/>
                </a:lnTo>
                <a:lnTo>
                  <a:pt x="1992" y="6"/>
                </a:lnTo>
                <a:lnTo>
                  <a:pt x="1998" y="2"/>
                </a:lnTo>
                <a:lnTo>
                  <a:pt x="2006" y="2"/>
                </a:lnTo>
                <a:lnTo>
                  <a:pt x="2012" y="4"/>
                </a:lnTo>
                <a:lnTo>
                  <a:pt x="2018" y="6"/>
                </a:lnTo>
                <a:lnTo>
                  <a:pt x="2026" y="10"/>
                </a:lnTo>
                <a:lnTo>
                  <a:pt x="2032" y="18"/>
                </a:lnTo>
                <a:lnTo>
                  <a:pt x="2032" y="18"/>
                </a:lnTo>
                <a:lnTo>
                  <a:pt x="2038" y="16"/>
                </a:lnTo>
                <a:lnTo>
                  <a:pt x="2046" y="12"/>
                </a:lnTo>
                <a:lnTo>
                  <a:pt x="2062" y="2"/>
                </a:lnTo>
                <a:lnTo>
                  <a:pt x="2062" y="2"/>
                </a:lnTo>
                <a:lnTo>
                  <a:pt x="2084" y="12"/>
                </a:lnTo>
                <a:lnTo>
                  <a:pt x="2104" y="22"/>
                </a:lnTo>
                <a:lnTo>
                  <a:pt x="2104" y="22"/>
                </a:lnTo>
                <a:lnTo>
                  <a:pt x="2126" y="28"/>
                </a:lnTo>
                <a:lnTo>
                  <a:pt x="2150" y="34"/>
                </a:lnTo>
                <a:lnTo>
                  <a:pt x="2150" y="34"/>
                </a:lnTo>
                <a:lnTo>
                  <a:pt x="2156" y="38"/>
                </a:lnTo>
                <a:lnTo>
                  <a:pt x="2164" y="42"/>
                </a:lnTo>
                <a:lnTo>
                  <a:pt x="2178" y="52"/>
                </a:lnTo>
                <a:lnTo>
                  <a:pt x="2186" y="54"/>
                </a:lnTo>
                <a:lnTo>
                  <a:pt x="2192" y="54"/>
                </a:lnTo>
                <a:lnTo>
                  <a:pt x="2202" y="52"/>
                </a:lnTo>
                <a:lnTo>
                  <a:pt x="2210" y="44"/>
                </a:lnTo>
                <a:lnTo>
                  <a:pt x="2210" y="44"/>
                </a:lnTo>
                <a:lnTo>
                  <a:pt x="2216" y="42"/>
                </a:lnTo>
                <a:lnTo>
                  <a:pt x="2224" y="44"/>
                </a:lnTo>
                <a:lnTo>
                  <a:pt x="2244" y="48"/>
                </a:lnTo>
                <a:lnTo>
                  <a:pt x="2244" y="48"/>
                </a:lnTo>
                <a:lnTo>
                  <a:pt x="2250" y="62"/>
                </a:lnTo>
                <a:lnTo>
                  <a:pt x="2250" y="62"/>
                </a:lnTo>
                <a:lnTo>
                  <a:pt x="2260" y="56"/>
                </a:lnTo>
                <a:lnTo>
                  <a:pt x="2270" y="52"/>
                </a:lnTo>
                <a:lnTo>
                  <a:pt x="2280" y="52"/>
                </a:lnTo>
                <a:lnTo>
                  <a:pt x="2288" y="54"/>
                </a:lnTo>
                <a:lnTo>
                  <a:pt x="2296" y="58"/>
                </a:lnTo>
                <a:lnTo>
                  <a:pt x="2302" y="64"/>
                </a:lnTo>
                <a:lnTo>
                  <a:pt x="2308" y="72"/>
                </a:lnTo>
                <a:lnTo>
                  <a:pt x="2314" y="80"/>
                </a:lnTo>
                <a:lnTo>
                  <a:pt x="2314" y="80"/>
                </a:lnTo>
                <a:lnTo>
                  <a:pt x="2316" y="90"/>
                </a:lnTo>
                <a:lnTo>
                  <a:pt x="2318" y="96"/>
                </a:lnTo>
                <a:lnTo>
                  <a:pt x="2316" y="104"/>
                </a:lnTo>
                <a:lnTo>
                  <a:pt x="2314" y="110"/>
                </a:lnTo>
                <a:lnTo>
                  <a:pt x="2310" y="116"/>
                </a:lnTo>
                <a:lnTo>
                  <a:pt x="2304" y="122"/>
                </a:lnTo>
                <a:lnTo>
                  <a:pt x="2286" y="134"/>
                </a:lnTo>
                <a:lnTo>
                  <a:pt x="2286" y="134"/>
                </a:lnTo>
                <a:lnTo>
                  <a:pt x="2260" y="148"/>
                </a:lnTo>
                <a:lnTo>
                  <a:pt x="2232" y="162"/>
                </a:lnTo>
                <a:lnTo>
                  <a:pt x="2204" y="174"/>
                </a:lnTo>
                <a:lnTo>
                  <a:pt x="2190" y="178"/>
                </a:lnTo>
                <a:lnTo>
                  <a:pt x="2174" y="180"/>
                </a:lnTo>
                <a:lnTo>
                  <a:pt x="2174" y="180"/>
                </a:lnTo>
                <a:lnTo>
                  <a:pt x="2170" y="182"/>
                </a:lnTo>
                <a:lnTo>
                  <a:pt x="2164" y="184"/>
                </a:lnTo>
                <a:lnTo>
                  <a:pt x="2154" y="190"/>
                </a:lnTo>
                <a:lnTo>
                  <a:pt x="2154" y="190"/>
                </a:lnTo>
                <a:lnTo>
                  <a:pt x="2190" y="216"/>
                </a:lnTo>
                <a:lnTo>
                  <a:pt x="2222" y="240"/>
                </a:lnTo>
                <a:lnTo>
                  <a:pt x="2222" y="240"/>
                </a:lnTo>
                <a:lnTo>
                  <a:pt x="2220" y="250"/>
                </a:lnTo>
                <a:lnTo>
                  <a:pt x="2214" y="256"/>
                </a:lnTo>
                <a:lnTo>
                  <a:pt x="2210" y="260"/>
                </a:lnTo>
                <a:lnTo>
                  <a:pt x="2210" y="260"/>
                </a:lnTo>
                <a:lnTo>
                  <a:pt x="2180" y="274"/>
                </a:lnTo>
                <a:lnTo>
                  <a:pt x="2150" y="286"/>
                </a:lnTo>
                <a:lnTo>
                  <a:pt x="2150" y="286"/>
                </a:lnTo>
                <a:lnTo>
                  <a:pt x="2226" y="306"/>
                </a:lnTo>
                <a:lnTo>
                  <a:pt x="2226" y="306"/>
                </a:lnTo>
                <a:lnTo>
                  <a:pt x="2222" y="322"/>
                </a:lnTo>
                <a:lnTo>
                  <a:pt x="2216" y="338"/>
                </a:lnTo>
                <a:lnTo>
                  <a:pt x="2206" y="350"/>
                </a:lnTo>
                <a:lnTo>
                  <a:pt x="2196" y="360"/>
                </a:lnTo>
                <a:lnTo>
                  <a:pt x="2186" y="370"/>
                </a:lnTo>
                <a:lnTo>
                  <a:pt x="2174" y="378"/>
                </a:lnTo>
                <a:lnTo>
                  <a:pt x="2150" y="396"/>
                </a:lnTo>
                <a:lnTo>
                  <a:pt x="2150" y="396"/>
                </a:lnTo>
                <a:lnTo>
                  <a:pt x="2138" y="404"/>
                </a:lnTo>
                <a:lnTo>
                  <a:pt x="2124" y="410"/>
                </a:lnTo>
                <a:lnTo>
                  <a:pt x="2096" y="420"/>
                </a:lnTo>
                <a:lnTo>
                  <a:pt x="2096" y="420"/>
                </a:lnTo>
                <a:lnTo>
                  <a:pt x="2080" y="428"/>
                </a:lnTo>
                <a:lnTo>
                  <a:pt x="2074" y="432"/>
                </a:lnTo>
                <a:lnTo>
                  <a:pt x="2070" y="438"/>
                </a:lnTo>
                <a:lnTo>
                  <a:pt x="2070" y="438"/>
                </a:lnTo>
                <a:lnTo>
                  <a:pt x="2064" y="446"/>
                </a:lnTo>
                <a:lnTo>
                  <a:pt x="2060" y="452"/>
                </a:lnTo>
                <a:lnTo>
                  <a:pt x="2056" y="456"/>
                </a:lnTo>
                <a:lnTo>
                  <a:pt x="2050" y="458"/>
                </a:lnTo>
                <a:lnTo>
                  <a:pt x="2044" y="458"/>
                </a:lnTo>
                <a:lnTo>
                  <a:pt x="2038" y="458"/>
                </a:lnTo>
                <a:lnTo>
                  <a:pt x="2022" y="452"/>
                </a:lnTo>
                <a:lnTo>
                  <a:pt x="2022" y="452"/>
                </a:lnTo>
                <a:lnTo>
                  <a:pt x="2024" y="462"/>
                </a:lnTo>
                <a:lnTo>
                  <a:pt x="2024" y="462"/>
                </a:lnTo>
                <a:lnTo>
                  <a:pt x="1980" y="474"/>
                </a:lnTo>
                <a:lnTo>
                  <a:pt x="1980" y="474"/>
                </a:lnTo>
                <a:lnTo>
                  <a:pt x="1966" y="478"/>
                </a:lnTo>
                <a:lnTo>
                  <a:pt x="1952" y="482"/>
                </a:lnTo>
                <a:lnTo>
                  <a:pt x="1952" y="482"/>
                </a:lnTo>
                <a:lnTo>
                  <a:pt x="1902" y="512"/>
                </a:lnTo>
                <a:lnTo>
                  <a:pt x="1850" y="536"/>
                </a:lnTo>
                <a:lnTo>
                  <a:pt x="1798" y="560"/>
                </a:lnTo>
                <a:lnTo>
                  <a:pt x="1770" y="568"/>
                </a:lnTo>
                <a:lnTo>
                  <a:pt x="1744" y="578"/>
                </a:lnTo>
                <a:lnTo>
                  <a:pt x="1744" y="578"/>
                </a:lnTo>
                <a:lnTo>
                  <a:pt x="1736" y="578"/>
                </a:lnTo>
                <a:lnTo>
                  <a:pt x="1730" y="576"/>
                </a:lnTo>
                <a:lnTo>
                  <a:pt x="1712" y="574"/>
                </a:lnTo>
                <a:lnTo>
                  <a:pt x="1712" y="574"/>
                </a:lnTo>
                <a:lnTo>
                  <a:pt x="1704" y="582"/>
                </a:lnTo>
                <a:lnTo>
                  <a:pt x="1694" y="588"/>
                </a:lnTo>
                <a:lnTo>
                  <a:pt x="1690" y="590"/>
                </a:lnTo>
                <a:lnTo>
                  <a:pt x="1682" y="590"/>
                </a:lnTo>
                <a:lnTo>
                  <a:pt x="1674" y="588"/>
                </a:lnTo>
                <a:lnTo>
                  <a:pt x="1664" y="584"/>
                </a:lnTo>
                <a:lnTo>
                  <a:pt x="1664" y="584"/>
                </a:lnTo>
                <a:lnTo>
                  <a:pt x="1656" y="582"/>
                </a:lnTo>
                <a:lnTo>
                  <a:pt x="1648" y="580"/>
                </a:lnTo>
                <a:lnTo>
                  <a:pt x="1630" y="584"/>
                </a:lnTo>
                <a:lnTo>
                  <a:pt x="1610" y="588"/>
                </a:lnTo>
                <a:lnTo>
                  <a:pt x="1602" y="588"/>
                </a:lnTo>
                <a:lnTo>
                  <a:pt x="1592" y="588"/>
                </a:lnTo>
                <a:lnTo>
                  <a:pt x="1592" y="588"/>
                </a:lnTo>
                <a:lnTo>
                  <a:pt x="1570" y="588"/>
                </a:lnTo>
                <a:lnTo>
                  <a:pt x="1546" y="586"/>
                </a:lnTo>
                <a:lnTo>
                  <a:pt x="1502" y="590"/>
                </a:lnTo>
                <a:lnTo>
                  <a:pt x="1458" y="596"/>
                </a:lnTo>
                <a:lnTo>
                  <a:pt x="1412" y="604"/>
                </a:lnTo>
                <a:lnTo>
                  <a:pt x="1412" y="604"/>
                </a:lnTo>
                <a:lnTo>
                  <a:pt x="1378" y="610"/>
                </a:lnTo>
                <a:lnTo>
                  <a:pt x="1344" y="614"/>
                </a:lnTo>
                <a:lnTo>
                  <a:pt x="1276" y="618"/>
                </a:lnTo>
                <a:lnTo>
                  <a:pt x="1276" y="618"/>
                </a:lnTo>
                <a:lnTo>
                  <a:pt x="1040" y="630"/>
                </a:lnTo>
                <a:lnTo>
                  <a:pt x="922" y="634"/>
                </a:lnTo>
                <a:lnTo>
                  <a:pt x="804" y="636"/>
                </a:lnTo>
                <a:lnTo>
                  <a:pt x="804" y="636"/>
                </a:lnTo>
                <a:lnTo>
                  <a:pt x="728" y="634"/>
                </a:lnTo>
                <a:lnTo>
                  <a:pt x="654" y="628"/>
                </a:lnTo>
                <a:lnTo>
                  <a:pt x="502" y="610"/>
                </a:lnTo>
                <a:lnTo>
                  <a:pt x="502" y="610"/>
                </a:lnTo>
                <a:lnTo>
                  <a:pt x="454" y="604"/>
                </a:lnTo>
                <a:lnTo>
                  <a:pt x="406" y="596"/>
                </a:lnTo>
                <a:lnTo>
                  <a:pt x="308" y="576"/>
                </a:lnTo>
                <a:lnTo>
                  <a:pt x="308" y="576"/>
                </a:lnTo>
                <a:lnTo>
                  <a:pt x="256" y="566"/>
                </a:lnTo>
                <a:lnTo>
                  <a:pt x="232" y="560"/>
                </a:lnTo>
                <a:lnTo>
                  <a:pt x="206" y="554"/>
                </a:lnTo>
                <a:lnTo>
                  <a:pt x="206" y="554"/>
                </a:lnTo>
                <a:lnTo>
                  <a:pt x="176" y="542"/>
                </a:lnTo>
                <a:lnTo>
                  <a:pt x="148" y="530"/>
                </a:lnTo>
                <a:lnTo>
                  <a:pt x="90" y="506"/>
                </a:lnTo>
                <a:lnTo>
                  <a:pt x="90" y="506"/>
                </a:lnTo>
                <a:lnTo>
                  <a:pt x="88" y="502"/>
                </a:lnTo>
                <a:lnTo>
                  <a:pt x="84" y="492"/>
                </a:lnTo>
                <a:lnTo>
                  <a:pt x="84" y="492"/>
                </a:lnTo>
                <a:lnTo>
                  <a:pt x="282" y="516"/>
                </a:lnTo>
                <a:lnTo>
                  <a:pt x="282" y="516"/>
                </a:lnTo>
                <a:lnTo>
                  <a:pt x="264" y="488"/>
                </a:lnTo>
                <a:lnTo>
                  <a:pt x="264" y="488"/>
                </a:lnTo>
                <a:lnTo>
                  <a:pt x="238" y="500"/>
                </a:lnTo>
                <a:lnTo>
                  <a:pt x="238" y="500"/>
                </a:lnTo>
                <a:lnTo>
                  <a:pt x="238" y="472"/>
                </a:lnTo>
                <a:lnTo>
                  <a:pt x="238" y="472"/>
                </a:lnTo>
                <a:lnTo>
                  <a:pt x="218" y="480"/>
                </a:lnTo>
                <a:lnTo>
                  <a:pt x="218" y="480"/>
                </a:lnTo>
                <a:lnTo>
                  <a:pt x="164" y="448"/>
                </a:lnTo>
                <a:lnTo>
                  <a:pt x="164" y="448"/>
                </a:lnTo>
                <a:lnTo>
                  <a:pt x="144" y="444"/>
                </a:lnTo>
                <a:lnTo>
                  <a:pt x="130" y="438"/>
                </a:lnTo>
                <a:lnTo>
                  <a:pt x="130" y="438"/>
                </a:lnTo>
                <a:lnTo>
                  <a:pt x="114" y="426"/>
                </a:lnTo>
                <a:lnTo>
                  <a:pt x="106" y="420"/>
                </a:lnTo>
                <a:lnTo>
                  <a:pt x="96" y="416"/>
                </a:lnTo>
                <a:lnTo>
                  <a:pt x="96" y="416"/>
                </a:lnTo>
                <a:lnTo>
                  <a:pt x="68" y="404"/>
                </a:lnTo>
                <a:lnTo>
                  <a:pt x="38" y="396"/>
                </a:lnTo>
                <a:lnTo>
                  <a:pt x="38" y="396"/>
                </a:lnTo>
                <a:lnTo>
                  <a:pt x="18" y="394"/>
                </a:lnTo>
                <a:lnTo>
                  <a:pt x="0" y="392"/>
                </a:lnTo>
                <a:lnTo>
                  <a:pt x="0" y="392"/>
                </a:lnTo>
                <a:lnTo>
                  <a:pt x="6" y="380"/>
                </a:lnTo>
                <a:lnTo>
                  <a:pt x="12" y="372"/>
                </a:lnTo>
                <a:lnTo>
                  <a:pt x="18" y="364"/>
                </a:lnTo>
                <a:lnTo>
                  <a:pt x="26" y="358"/>
                </a:lnTo>
                <a:lnTo>
                  <a:pt x="32" y="354"/>
                </a:lnTo>
                <a:lnTo>
                  <a:pt x="40" y="352"/>
                </a:lnTo>
                <a:lnTo>
                  <a:pt x="58" y="350"/>
                </a:lnTo>
                <a:lnTo>
                  <a:pt x="76" y="352"/>
                </a:lnTo>
                <a:lnTo>
                  <a:pt x="94" y="356"/>
                </a:lnTo>
                <a:lnTo>
                  <a:pt x="112" y="358"/>
                </a:lnTo>
                <a:lnTo>
                  <a:pt x="128" y="358"/>
                </a:lnTo>
                <a:lnTo>
                  <a:pt x="128" y="358"/>
                </a:lnTo>
                <a:lnTo>
                  <a:pt x="114" y="340"/>
                </a:lnTo>
                <a:lnTo>
                  <a:pt x="114" y="340"/>
                </a:lnTo>
                <a:lnTo>
                  <a:pt x="144" y="352"/>
                </a:lnTo>
                <a:lnTo>
                  <a:pt x="172" y="364"/>
                </a:lnTo>
                <a:lnTo>
                  <a:pt x="184" y="366"/>
                </a:lnTo>
                <a:lnTo>
                  <a:pt x="198" y="366"/>
                </a:lnTo>
                <a:lnTo>
                  <a:pt x="212" y="364"/>
                </a:lnTo>
                <a:lnTo>
                  <a:pt x="224" y="358"/>
                </a:lnTo>
                <a:lnTo>
                  <a:pt x="224" y="358"/>
                </a:lnTo>
                <a:lnTo>
                  <a:pt x="118" y="318"/>
                </a:lnTo>
                <a:lnTo>
                  <a:pt x="118" y="318"/>
                </a:lnTo>
                <a:lnTo>
                  <a:pt x="136" y="288"/>
                </a:lnTo>
                <a:lnTo>
                  <a:pt x="136" y="288"/>
                </a:lnTo>
                <a:lnTo>
                  <a:pt x="100" y="276"/>
                </a:lnTo>
                <a:lnTo>
                  <a:pt x="100" y="276"/>
                </a:lnTo>
                <a:lnTo>
                  <a:pt x="100" y="270"/>
                </a:lnTo>
                <a:lnTo>
                  <a:pt x="100" y="270"/>
                </a:lnTo>
                <a:lnTo>
                  <a:pt x="122" y="270"/>
                </a:lnTo>
                <a:lnTo>
                  <a:pt x="142" y="270"/>
                </a:lnTo>
                <a:lnTo>
                  <a:pt x="142" y="270"/>
                </a:lnTo>
                <a:lnTo>
                  <a:pt x="290" y="284"/>
                </a:lnTo>
                <a:lnTo>
                  <a:pt x="290" y="284"/>
                </a:lnTo>
                <a:lnTo>
                  <a:pt x="344" y="288"/>
                </a:lnTo>
                <a:lnTo>
                  <a:pt x="396" y="292"/>
                </a:lnTo>
                <a:lnTo>
                  <a:pt x="396" y="292"/>
                </a:lnTo>
                <a:lnTo>
                  <a:pt x="404" y="290"/>
                </a:lnTo>
                <a:lnTo>
                  <a:pt x="414" y="286"/>
                </a:lnTo>
                <a:lnTo>
                  <a:pt x="420" y="284"/>
                </a:lnTo>
                <a:lnTo>
                  <a:pt x="424" y="284"/>
                </a:lnTo>
                <a:lnTo>
                  <a:pt x="424" y="284"/>
                </a:lnTo>
                <a:lnTo>
                  <a:pt x="430" y="288"/>
                </a:lnTo>
                <a:lnTo>
                  <a:pt x="434" y="292"/>
                </a:lnTo>
                <a:lnTo>
                  <a:pt x="446" y="294"/>
                </a:lnTo>
                <a:lnTo>
                  <a:pt x="456" y="294"/>
                </a:lnTo>
                <a:lnTo>
                  <a:pt x="462" y="294"/>
                </a:lnTo>
                <a:lnTo>
                  <a:pt x="466" y="296"/>
                </a:lnTo>
                <a:lnTo>
                  <a:pt x="466" y="296"/>
                </a:lnTo>
                <a:lnTo>
                  <a:pt x="476" y="300"/>
                </a:lnTo>
                <a:lnTo>
                  <a:pt x="484" y="302"/>
                </a:lnTo>
                <a:lnTo>
                  <a:pt x="492" y="300"/>
                </a:lnTo>
                <a:lnTo>
                  <a:pt x="500" y="298"/>
                </a:lnTo>
                <a:lnTo>
                  <a:pt x="514" y="292"/>
                </a:lnTo>
                <a:lnTo>
                  <a:pt x="522" y="290"/>
                </a:lnTo>
                <a:lnTo>
                  <a:pt x="530" y="290"/>
                </a:lnTo>
                <a:lnTo>
                  <a:pt x="530" y="290"/>
                </a:lnTo>
                <a:lnTo>
                  <a:pt x="520" y="286"/>
                </a:lnTo>
                <a:lnTo>
                  <a:pt x="510" y="284"/>
                </a:lnTo>
                <a:lnTo>
                  <a:pt x="490" y="282"/>
                </a:lnTo>
                <a:lnTo>
                  <a:pt x="480" y="280"/>
                </a:lnTo>
                <a:lnTo>
                  <a:pt x="472" y="276"/>
                </a:lnTo>
                <a:lnTo>
                  <a:pt x="466" y="268"/>
                </a:lnTo>
                <a:lnTo>
                  <a:pt x="460" y="254"/>
                </a:lnTo>
                <a:lnTo>
                  <a:pt x="460" y="254"/>
                </a:lnTo>
                <a:lnTo>
                  <a:pt x="444" y="280"/>
                </a:lnTo>
                <a:lnTo>
                  <a:pt x="444" y="280"/>
                </a:lnTo>
                <a:lnTo>
                  <a:pt x="430" y="270"/>
                </a:lnTo>
                <a:lnTo>
                  <a:pt x="424" y="266"/>
                </a:lnTo>
                <a:lnTo>
                  <a:pt x="416" y="264"/>
                </a:lnTo>
                <a:lnTo>
                  <a:pt x="416" y="264"/>
                </a:lnTo>
                <a:lnTo>
                  <a:pt x="354" y="254"/>
                </a:lnTo>
                <a:lnTo>
                  <a:pt x="322" y="248"/>
                </a:lnTo>
                <a:lnTo>
                  <a:pt x="292" y="242"/>
                </a:lnTo>
                <a:lnTo>
                  <a:pt x="292" y="242"/>
                </a:lnTo>
                <a:lnTo>
                  <a:pt x="266" y="236"/>
                </a:lnTo>
                <a:lnTo>
                  <a:pt x="240" y="228"/>
                </a:lnTo>
                <a:lnTo>
                  <a:pt x="190" y="212"/>
                </a:lnTo>
                <a:lnTo>
                  <a:pt x="190" y="212"/>
                </a:lnTo>
                <a:lnTo>
                  <a:pt x="166" y="204"/>
                </a:lnTo>
                <a:lnTo>
                  <a:pt x="156" y="202"/>
                </a:lnTo>
                <a:lnTo>
                  <a:pt x="144" y="204"/>
                </a:lnTo>
                <a:lnTo>
                  <a:pt x="144" y="204"/>
                </a:lnTo>
                <a:lnTo>
                  <a:pt x="138" y="204"/>
                </a:lnTo>
                <a:lnTo>
                  <a:pt x="130" y="204"/>
                </a:lnTo>
                <a:lnTo>
                  <a:pt x="126" y="202"/>
                </a:lnTo>
                <a:lnTo>
                  <a:pt x="122" y="200"/>
                </a:lnTo>
                <a:lnTo>
                  <a:pt x="114" y="190"/>
                </a:lnTo>
                <a:lnTo>
                  <a:pt x="108" y="182"/>
                </a:lnTo>
                <a:lnTo>
                  <a:pt x="108" y="182"/>
                </a:lnTo>
                <a:lnTo>
                  <a:pt x="98" y="174"/>
                </a:lnTo>
                <a:lnTo>
                  <a:pt x="88" y="166"/>
                </a:lnTo>
                <a:lnTo>
                  <a:pt x="78" y="158"/>
                </a:lnTo>
                <a:lnTo>
                  <a:pt x="66" y="146"/>
                </a:lnTo>
                <a:lnTo>
                  <a:pt x="66" y="146"/>
                </a:lnTo>
                <a:lnTo>
                  <a:pt x="116" y="138"/>
                </a:lnTo>
                <a:lnTo>
                  <a:pt x="116" y="138"/>
                </a:lnTo>
                <a:lnTo>
                  <a:pt x="116" y="134"/>
                </a:lnTo>
                <a:lnTo>
                  <a:pt x="114" y="128"/>
                </a:lnTo>
                <a:lnTo>
                  <a:pt x="114" y="128"/>
                </a:lnTo>
                <a:lnTo>
                  <a:pt x="100" y="116"/>
                </a:lnTo>
                <a:lnTo>
                  <a:pt x="86" y="102"/>
                </a:lnTo>
                <a:lnTo>
                  <a:pt x="76" y="88"/>
                </a:lnTo>
                <a:lnTo>
                  <a:pt x="64" y="72"/>
                </a:lnTo>
                <a:lnTo>
                  <a:pt x="64" y="72"/>
                </a:lnTo>
                <a:lnTo>
                  <a:pt x="62" y="70"/>
                </a:lnTo>
                <a:lnTo>
                  <a:pt x="56" y="70"/>
                </a:lnTo>
                <a:lnTo>
                  <a:pt x="44" y="70"/>
                </a:lnTo>
                <a:lnTo>
                  <a:pt x="44" y="70"/>
                </a:lnTo>
                <a:lnTo>
                  <a:pt x="42" y="60"/>
                </a:lnTo>
                <a:lnTo>
                  <a:pt x="42" y="60"/>
                </a:lnTo>
                <a:lnTo>
                  <a:pt x="64" y="56"/>
                </a:lnTo>
                <a:lnTo>
                  <a:pt x="76" y="56"/>
                </a:lnTo>
                <a:lnTo>
                  <a:pt x="86" y="56"/>
                </a:lnTo>
                <a:lnTo>
                  <a:pt x="86" y="56"/>
                </a:lnTo>
                <a:lnTo>
                  <a:pt x="98" y="58"/>
                </a:lnTo>
                <a:lnTo>
                  <a:pt x="110" y="60"/>
                </a:lnTo>
                <a:lnTo>
                  <a:pt x="122" y="64"/>
                </a:lnTo>
                <a:lnTo>
                  <a:pt x="134" y="66"/>
                </a:lnTo>
                <a:lnTo>
                  <a:pt x="134" y="66"/>
                </a:lnTo>
                <a:lnTo>
                  <a:pt x="158" y="66"/>
                </a:lnTo>
                <a:lnTo>
                  <a:pt x="186" y="66"/>
                </a:lnTo>
                <a:lnTo>
                  <a:pt x="186" y="66"/>
                </a:lnTo>
                <a:lnTo>
                  <a:pt x="190" y="56"/>
                </a:lnTo>
                <a:lnTo>
                  <a:pt x="190" y="56"/>
                </a:lnTo>
                <a:lnTo>
                  <a:pt x="200" y="64"/>
                </a:lnTo>
                <a:lnTo>
                  <a:pt x="208" y="68"/>
                </a:lnTo>
                <a:lnTo>
                  <a:pt x="214" y="70"/>
                </a:lnTo>
                <a:lnTo>
                  <a:pt x="220" y="68"/>
                </a:lnTo>
                <a:lnTo>
                  <a:pt x="226" y="64"/>
                </a:lnTo>
                <a:lnTo>
                  <a:pt x="230" y="58"/>
                </a:lnTo>
                <a:lnTo>
                  <a:pt x="238" y="42"/>
                </a:lnTo>
                <a:lnTo>
                  <a:pt x="238" y="42"/>
                </a:lnTo>
                <a:lnTo>
                  <a:pt x="262" y="56"/>
                </a:lnTo>
                <a:lnTo>
                  <a:pt x="262" y="56"/>
                </a:lnTo>
                <a:lnTo>
                  <a:pt x="264" y="32"/>
                </a:lnTo>
                <a:lnTo>
                  <a:pt x="264" y="32"/>
                </a:lnTo>
                <a:lnTo>
                  <a:pt x="210" y="10"/>
                </a:lnTo>
                <a:lnTo>
                  <a:pt x="210" y="10"/>
                </a:lnTo>
                <a:lnTo>
                  <a:pt x="210" y="0"/>
                </a:lnTo>
                <a:lnTo>
                  <a:pt x="210" y="0"/>
                </a:lnTo>
                <a:lnTo>
                  <a:pt x="238" y="0"/>
                </a:lnTo>
                <a:lnTo>
                  <a:pt x="252" y="2"/>
                </a:lnTo>
                <a:lnTo>
                  <a:pt x="264" y="6"/>
                </a:lnTo>
                <a:lnTo>
                  <a:pt x="264" y="6"/>
                </a:lnTo>
                <a:lnTo>
                  <a:pt x="290" y="14"/>
                </a:lnTo>
                <a:lnTo>
                  <a:pt x="318" y="20"/>
                </a:lnTo>
                <a:lnTo>
                  <a:pt x="344" y="22"/>
                </a:lnTo>
                <a:lnTo>
                  <a:pt x="356" y="20"/>
                </a:lnTo>
                <a:lnTo>
                  <a:pt x="368" y="18"/>
                </a:lnTo>
                <a:lnTo>
                  <a:pt x="368" y="18"/>
                </a:lnTo>
                <a:lnTo>
                  <a:pt x="380" y="16"/>
                </a:lnTo>
                <a:lnTo>
                  <a:pt x="390" y="14"/>
                </a:lnTo>
                <a:lnTo>
                  <a:pt x="408" y="16"/>
                </a:lnTo>
                <a:lnTo>
                  <a:pt x="444" y="22"/>
                </a:lnTo>
                <a:lnTo>
                  <a:pt x="444" y="22"/>
                </a:lnTo>
                <a:lnTo>
                  <a:pt x="460" y="26"/>
                </a:lnTo>
                <a:lnTo>
                  <a:pt x="476" y="30"/>
                </a:lnTo>
                <a:lnTo>
                  <a:pt x="508" y="40"/>
                </a:lnTo>
                <a:lnTo>
                  <a:pt x="508" y="40"/>
                </a:lnTo>
                <a:lnTo>
                  <a:pt x="516" y="42"/>
                </a:lnTo>
                <a:lnTo>
                  <a:pt x="524" y="42"/>
                </a:lnTo>
                <a:lnTo>
                  <a:pt x="530" y="40"/>
                </a:lnTo>
                <a:lnTo>
                  <a:pt x="536" y="38"/>
                </a:lnTo>
                <a:lnTo>
                  <a:pt x="540" y="34"/>
                </a:lnTo>
                <a:lnTo>
                  <a:pt x="542" y="28"/>
                </a:lnTo>
                <a:lnTo>
                  <a:pt x="546" y="20"/>
                </a:lnTo>
                <a:lnTo>
                  <a:pt x="546" y="12"/>
                </a:lnTo>
                <a:lnTo>
                  <a:pt x="546" y="12"/>
                </a:lnTo>
                <a:lnTo>
                  <a:pt x="568" y="26"/>
                </a:lnTo>
                <a:lnTo>
                  <a:pt x="568" y="26"/>
                </a:lnTo>
                <a:lnTo>
                  <a:pt x="558" y="30"/>
                </a:lnTo>
                <a:lnTo>
                  <a:pt x="558" y="30"/>
                </a:lnTo>
                <a:lnTo>
                  <a:pt x="558" y="36"/>
                </a:lnTo>
                <a:lnTo>
                  <a:pt x="558" y="36"/>
                </a:lnTo>
                <a:lnTo>
                  <a:pt x="586" y="32"/>
                </a:lnTo>
                <a:lnTo>
                  <a:pt x="598" y="32"/>
                </a:lnTo>
                <a:lnTo>
                  <a:pt x="602" y="32"/>
                </a:lnTo>
                <a:lnTo>
                  <a:pt x="606" y="34"/>
                </a:lnTo>
                <a:lnTo>
                  <a:pt x="606" y="34"/>
                </a:lnTo>
                <a:lnTo>
                  <a:pt x="614" y="42"/>
                </a:lnTo>
                <a:lnTo>
                  <a:pt x="620" y="44"/>
                </a:lnTo>
                <a:lnTo>
                  <a:pt x="626" y="44"/>
                </a:lnTo>
                <a:lnTo>
                  <a:pt x="630" y="42"/>
                </a:lnTo>
                <a:lnTo>
                  <a:pt x="636" y="34"/>
                </a:lnTo>
                <a:lnTo>
                  <a:pt x="640" y="32"/>
                </a:lnTo>
                <a:lnTo>
                  <a:pt x="642" y="32"/>
                </a:lnTo>
                <a:lnTo>
                  <a:pt x="642" y="32"/>
                </a:lnTo>
                <a:lnTo>
                  <a:pt x="788" y="54"/>
                </a:lnTo>
                <a:lnTo>
                  <a:pt x="788" y="54"/>
                </a:lnTo>
                <a:lnTo>
                  <a:pt x="772" y="66"/>
                </a:lnTo>
                <a:lnTo>
                  <a:pt x="772" y="66"/>
                </a:lnTo>
                <a:lnTo>
                  <a:pt x="778" y="66"/>
                </a:lnTo>
                <a:lnTo>
                  <a:pt x="784" y="68"/>
                </a:lnTo>
                <a:lnTo>
                  <a:pt x="796" y="72"/>
                </a:lnTo>
                <a:lnTo>
                  <a:pt x="800" y="72"/>
                </a:lnTo>
                <a:lnTo>
                  <a:pt x="806" y="70"/>
                </a:lnTo>
                <a:lnTo>
                  <a:pt x="810" y="66"/>
                </a:lnTo>
                <a:lnTo>
                  <a:pt x="814" y="56"/>
                </a:lnTo>
                <a:lnTo>
                  <a:pt x="814" y="56"/>
                </a:lnTo>
                <a:lnTo>
                  <a:pt x="818" y="54"/>
                </a:lnTo>
                <a:lnTo>
                  <a:pt x="826" y="54"/>
                </a:lnTo>
                <a:lnTo>
                  <a:pt x="830" y="54"/>
                </a:lnTo>
                <a:lnTo>
                  <a:pt x="834" y="56"/>
                </a:lnTo>
                <a:lnTo>
                  <a:pt x="838" y="62"/>
                </a:lnTo>
                <a:lnTo>
                  <a:pt x="838" y="70"/>
                </a:lnTo>
                <a:lnTo>
                  <a:pt x="838" y="70"/>
                </a:lnTo>
                <a:lnTo>
                  <a:pt x="840" y="72"/>
                </a:lnTo>
                <a:lnTo>
                  <a:pt x="844" y="76"/>
                </a:lnTo>
                <a:lnTo>
                  <a:pt x="854" y="80"/>
                </a:lnTo>
                <a:lnTo>
                  <a:pt x="854" y="80"/>
                </a:lnTo>
                <a:lnTo>
                  <a:pt x="858" y="80"/>
                </a:lnTo>
                <a:lnTo>
                  <a:pt x="860" y="78"/>
                </a:lnTo>
                <a:lnTo>
                  <a:pt x="866" y="70"/>
                </a:lnTo>
                <a:lnTo>
                  <a:pt x="866" y="70"/>
                </a:lnTo>
                <a:lnTo>
                  <a:pt x="880" y="54"/>
                </a:lnTo>
                <a:lnTo>
                  <a:pt x="886" y="46"/>
                </a:lnTo>
                <a:lnTo>
                  <a:pt x="890" y="44"/>
                </a:lnTo>
                <a:lnTo>
                  <a:pt x="892" y="44"/>
                </a:lnTo>
                <a:lnTo>
                  <a:pt x="892" y="44"/>
                </a:lnTo>
                <a:lnTo>
                  <a:pt x="902" y="46"/>
                </a:lnTo>
                <a:lnTo>
                  <a:pt x="910" y="52"/>
                </a:lnTo>
                <a:lnTo>
                  <a:pt x="924" y="62"/>
                </a:lnTo>
                <a:lnTo>
                  <a:pt x="924" y="62"/>
                </a:lnTo>
                <a:lnTo>
                  <a:pt x="940" y="60"/>
                </a:lnTo>
                <a:lnTo>
                  <a:pt x="958" y="56"/>
                </a:lnTo>
                <a:lnTo>
                  <a:pt x="974" y="56"/>
                </a:lnTo>
                <a:lnTo>
                  <a:pt x="980" y="56"/>
                </a:lnTo>
                <a:lnTo>
                  <a:pt x="986" y="60"/>
                </a:lnTo>
                <a:lnTo>
                  <a:pt x="986" y="60"/>
                </a:lnTo>
                <a:lnTo>
                  <a:pt x="1010" y="70"/>
                </a:lnTo>
                <a:lnTo>
                  <a:pt x="1032" y="76"/>
                </a:lnTo>
                <a:lnTo>
                  <a:pt x="1056" y="80"/>
                </a:lnTo>
                <a:lnTo>
                  <a:pt x="1080" y="84"/>
                </a:lnTo>
                <a:lnTo>
                  <a:pt x="1126" y="88"/>
                </a:lnTo>
                <a:lnTo>
                  <a:pt x="1150" y="90"/>
                </a:lnTo>
                <a:lnTo>
                  <a:pt x="1174" y="96"/>
                </a:lnTo>
                <a:lnTo>
                  <a:pt x="1174" y="96"/>
                </a:lnTo>
                <a:lnTo>
                  <a:pt x="1182" y="96"/>
                </a:lnTo>
                <a:lnTo>
                  <a:pt x="1182" y="96"/>
                </a:lnTo>
                <a:lnTo>
                  <a:pt x="1200" y="94"/>
                </a:lnTo>
                <a:lnTo>
                  <a:pt x="1218" y="90"/>
                </a:lnTo>
                <a:lnTo>
                  <a:pt x="1226" y="90"/>
                </a:lnTo>
                <a:lnTo>
                  <a:pt x="1236" y="92"/>
                </a:lnTo>
                <a:lnTo>
                  <a:pt x="1246" y="96"/>
                </a:lnTo>
                <a:lnTo>
                  <a:pt x="1256" y="102"/>
                </a:lnTo>
                <a:lnTo>
                  <a:pt x="1256" y="102"/>
                </a:lnTo>
                <a:lnTo>
                  <a:pt x="1264" y="106"/>
                </a:lnTo>
                <a:lnTo>
                  <a:pt x="1272" y="108"/>
                </a:lnTo>
                <a:lnTo>
                  <a:pt x="1292" y="108"/>
                </a:lnTo>
                <a:lnTo>
                  <a:pt x="1334" y="102"/>
                </a:lnTo>
                <a:lnTo>
                  <a:pt x="1334" y="102"/>
                </a:lnTo>
                <a:lnTo>
                  <a:pt x="1344" y="100"/>
                </a:lnTo>
                <a:lnTo>
                  <a:pt x="1356" y="96"/>
                </a:lnTo>
                <a:lnTo>
                  <a:pt x="1364" y="94"/>
                </a:lnTo>
                <a:lnTo>
                  <a:pt x="1368" y="94"/>
                </a:lnTo>
                <a:lnTo>
                  <a:pt x="1372" y="94"/>
                </a:lnTo>
                <a:lnTo>
                  <a:pt x="1372" y="94"/>
                </a:lnTo>
                <a:lnTo>
                  <a:pt x="1382" y="96"/>
                </a:lnTo>
                <a:lnTo>
                  <a:pt x="1392" y="96"/>
                </a:lnTo>
                <a:lnTo>
                  <a:pt x="1414" y="90"/>
                </a:lnTo>
                <a:lnTo>
                  <a:pt x="1424" y="90"/>
                </a:lnTo>
                <a:lnTo>
                  <a:pt x="1434" y="90"/>
                </a:lnTo>
                <a:lnTo>
                  <a:pt x="1442" y="94"/>
                </a:lnTo>
                <a:lnTo>
                  <a:pt x="1452" y="104"/>
                </a:lnTo>
                <a:lnTo>
                  <a:pt x="1452" y="104"/>
                </a:lnTo>
                <a:lnTo>
                  <a:pt x="1492" y="106"/>
                </a:lnTo>
                <a:lnTo>
                  <a:pt x="1532" y="106"/>
                </a:lnTo>
                <a:lnTo>
                  <a:pt x="1552" y="106"/>
                </a:lnTo>
                <a:lnTo>
                  <a:pt x="1572" y="104"/>
                </a:lnTo>
                <a:lnTo>
                  <a:pt x="1592" y="100"/>
                </a:lnTo>
                <a:lnTo>
                  <a:pt x="1612" y="92"/>
                </a:lnTo>
                <a:lnTo>
                  <a:pt x="1612" y="92"/>
                </a:lnTo>
                <a:lnTo>
                  <a:pt x="1618" y="92"/>
                </a:lnTo>
                <a:lnTo>
                  <a:pt x="1628" y="94"/>
                </a:lnTo>
                <a:lnTo>
                  <a:pt x="1636" y="98"/>
                </a:lnTo>
                <a:lnTo>
                  <a:pt x="1640" y="102"/>
                </a:lnTo>
                <a:lnTo>
                  <a:pt x="1640" y="102"/>
                </a:lnTo>
                <a:lnTo>
                  <a:pt x="1640" y="108"/>
                </a:lnTo>
                <a:lnTo>
                  <a:pt x="1644" y="112"/>
                </a:lnTo>
                <a:lnTo>
                  <a:pt x="1646" y="114"/>
                </a:lnTo>
                <a:lnTo>
                  <a:pt x="1650" y="114"/>
                </a:lnTo>
                <a:lnTo>
                  <a:pt x="1658" y="112"/>
                </a:lnTo>
                <a:lnTo>
                  <a:pt x="1662" y="112"/>
                </a:lnTo>
                <a:lnTo>
                  <a:pt x="1664" y="114"/>
                </a:lnTo>
                <a:lnTo>
                  <a:pt x="1664" y="114"/>
                </a:lnTo>
                <a:lnTo>
                  <a:pt x="1676" y="108"/>
                </a:lnTo>
                <a:lnTo>
                  <a:pt x="1688" y="104"/>
                </a:lnTo>
                <a:lnTo>
                  <a:pt x="1700" y="102"/>
                </a:lnTo>
                <a:lnTo>
                  <a:pt x="1712" y="100"/>
                </a:lnTo>
                <a:lnTo>
                  <a:pt x="1736" y="100"/>
                </a:lnTo>
                <a:lnTo>
                  <a:pt x="1750" y="100"/>
                </a:lnTo>
                <a:lnTo>
                  <a:pt x="1762" y="98"/>
                </a:lnTo>
                <a:lnTo>
                  <a:pt x="1762" y="98"/>
                </a:lnTo>
                <a:lnTo>
                  <a:pt x="1802" y="88"/>
                </a:lnTo>
                <a:lnTo>
                  <a:pt x="1850" y="76"/>
                </a:lnTo>
                <a:lnTo>
                  <a:pt x="1850" y="76"/>
                </a:lnTo>
                <a:close/>
                <a:moveTo>
                  <a:pt x="564" y="544"/>
                </a:moveTo>
                <a:lnTo>
                  <a:pt x="564" y="544"/>
                </a:lnTo>
                <a:lnTo>
                  <a:pt x="566" y="536"/>
                </a:lnTo>
                <a:lnTo>
                  <a:pt x="566" y="536"/>
                </a:lnTo>
                <a:lnTo>
                  <a:pt x="536" y="530"/>
                </a:lnTo>
                <a:lnTo>
                  <a:pt x="536" y="530"/>
                </a:lnTo>
                <a:lnTo>
                  <a:pt x="466" y="520"/>
                </a:lnTo>
                <a:lnTo>
                  <a:pt x="432" y="514"/>
                </a:lnTo>
                <a:lnTo>
                  <a:pt x="398" y="506"/>
                </a:lnTo>
                <a:lnTo>
                  <a:pt x="398" y="506"/>
                </a:lnTo>
                <a:lnTo>
                  <a:pt x="372" y="500"/>
                </a:lnTo>
                <a:lnTo>
                  <a:pt x="360" y="500"/>
                </a:lnTo>
                <a:lnTo>
                  <a:pt x="348" y="500"/>
                </a:lnTo>
                <a:lnTo>
                  <a:pt x="336" y="502"/>
                </a:lnTo>
                <a:lnTo>
                  <a:pt x="326" y="506"/>
                </a:lnTo>
                <a:lnTo>
                  <a:pt x="316" y="512"/>
                </a:lnTo>
                <a:lnTo>
                  <a:pt x="304" y="520"/>
                </a:lnTo>
                <a:lnTo>
                  <a:pt x="304" y="520"/>
                </a:lnTo>
                <a:lnTo>
                  <a:pt x="308" y="524"/>
                </a:lnTo>
                <a:lnTo>
                  <a:pt x="312" y="526"/>
                </a:lnTo>
                <a:lnTo>
                  <a:pt x="316" y="528"/>
                </a:lnTo>
                <a:lnTo>
                  <a:pt x="320" y="526"/>
                </a:lnTo>
                <a:lnTo>
                  <a:pt x="328" y="522"/>
                </a:lnTo>
                <a:lnTo>
                  <a:pt x="338" y="516"/>
                </a:lnTo>
                <a:lnTo>
                  <a:pt x="346" y="512"/>
                </a:lnTo>
                <a:lnTo>
                  <a:pt x="350" y="510"/>
                </a:lnTo>
                <a:lnTo>
                  <a:pt x="354" y="510"/>
                </a:lnTo>
                <a:lnTo>
                  <a:pt x="358" y="512"/>
                </a:lnTo>
                <a:lnTo>
                  <a:pt x="362" y="516"/>
                </a:lnTo>
                <a:lnTo>
                  <a:pt x="366" y="522"/>
                </a:lnTo>
                <a:lnTo>
                  <a:pt x="370" y="530"/>
                </a:lnTo>
                <a:lnTo>
                  <a:pt x="370" y="530"/>
                </a:lnTo>
                <a:lnTo>
                  <a:pt x="372" y="516"/>
                </a:lnTo>
                <a:lnTo>
                  <a:pt x="372" y="516"/>
                </a:lnTo>
                <a:lnTo>
                  <a:pt x="564" y="544"/>
                </a:lnTo>
                <a:lnTo>
                  <a:pt x="564" y="544"/>
                </a:lnTo>
                <a:close/>
                <a:moveTo>
                  <a:pt x="274" y="58"/>
                </a:moveTo>
                <a:lnTo>
                  <a:pt x="274" y="58"/>
                </a:lnTo>
                <a:lnTo>
                  <a:pt x="288" y="72"/>
                </a:lnTo>
                <a:lnTo>
                  <a:pt x="304" y="82"/>
                </a:lnTo>
                <a:lnTo>
                  <a:pt x="318" y="88"/>
                </a:lnTo>
                <a:lnTo>
                  <a:pt x="332" y="92"/>
                </a:lnTo>
                <a:lnTo>
                  <a:pt x="344" y="92"/>
                </a:lnTo>
                <a:lnTo>
                  <a:pt x="356" y="88"/>
                </a:lnTo>
                <a:lnTo>
                  <a:pt x="366" y="80"/>
                </a:lnTo>
                <a:lnTo>
                  <a:pt x="374" y="68"/>
                </a:lnTo>
                <a:lnTo>
                  <a:pt x="374" y="68"/>
                </a:lnTo>
                <a:lnTo>
                  <a:pt x="302" y="62"/>
                </a:lnTo>
                <a:lnTo>
                  <a:pt x="302" y="62"/>
                </a:lnTo>
                <a:lnTo>
                  <a:pt x="298" y="42"/>
                </a:lnTo>
                <a:lnTo>
                  <a:pt x="298" y="42"/>
                </a:lnTo>
                <a:lnTo>
                  <a:pt x="274" y="58"/>
                </a:lnTo>
                <a:lnTo>
                  <a:pt x="274" y="58"/>
                </a:lnTo>
                <a:close/>
                <a:moveTo>
                  <a:pt x="998" y="560"/>
                </a:moveTo>
                <a:lnTo>
                  <a:pt x="998" y="560"/>
                </a:lnTo>
                <a:lnTo>
                  <a:pt x="1000" y="558"/>
                </a:lnTo>
                <a:lnTo>
                  <a:pt x="1000" y="558"/>
                </a:lnTo>
                <a:lnTo>
                  <a:pt x="822" y="558"/>
                </a:lnTo>
                <a:lnTo>
                  <a:pt x="822" y="558"/>
                </a:lnTo>
                <a:lnTo>
                  <a:pt x="822" y="560"/>
                </a:lnTo>
                <a:lnTo>
                  <a:pt x="822" y="560"/>
                </a:lnTo>
                <a:lnTo>
                  <a:pt x="998" y="560"/>
                </a:lnTo>
                <a:lnTo>
                  <a:pt x="998" y="560"/>
                </a:lnTo>
                <a:close/>
                <a:moveTo>
                  <a:pt x="796" y="564"/>
                </a:moveTo>
                <a:lnTo>
                  <a:pt x="796" y="564"/>
                </a:lnTo>
                <a:lnTo>
                  <a:pt x="798" y="554"/>
                </a:lnTo>
                <a:lnTo>
                  <a:pt x="798" y="554"/>
                </a:lnTo>
                <a:lnTo>
                  <a:pt x="672" y="554"/>
                </a:lnTo>
                <a:lnTo>
                  <a:pt x="672" y="554"/>
                </a:lnTo>
                <a:lnTo>
                  <a:pt x="796" y="564"/>
                </a:lnTo>
                <a:lnTo>
                  <a:pt x="796" y="564"/>
                </a:lnTo>
                <a:close/>
              </a:path>
            </a:pathLst>
          </a:custGeom>
          <a:solidFill>
            <a:srgbClr val="0070C0">
              <a:alpha val="4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40D7E6-1F14-FE84-339D-8591B7C7917B}"/>
              </a:ext>
            </a:extLst>
          </p:cNvPr>
          <p:cNvSpPr/>
          <p:nvPr/>
        </p:nvSpPr>
        <p:spPr>
          <a:xfrm>
            <a:off x="3741526" y="5054000"/>
            <a:ext cx="2630673" cy="1487436"/>
          </a:xfrm>
          <a:prstGeom prst="roundRect">
            <a:avLst>
              <a:gd name="adj" fmla="val 8313"/>
            </a:avLst>
          </a:prstGeom>
          <a:solidFill>
            <a:srgbClr val="CFEAF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- </a:t>
            </a:r>
            <a:r>
              <a:rPr lang="ko-KR" altLang="en-US" dirty="0" err="1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어드민에서는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개개별 삭제 버튼 구현</a:t>
            </a:r>
            <a:endParaRPr lang="en-US" altLang="ko-KR" dirty="0">
              <a:solidFill>
                <a:schemeClr val="tx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937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</a:t>
            </a:r>
            <a:r>
              <a:rPr lang="en-US" altLang="ko-KR" dirty="0">
                <a:solidFill>
                  <a:schemeClr val="accent5"/>
                </a:solidFill>
              </a:rPr>
              <a:t>YOU</a:t>
            </a:r>
            <a:endParaRPr lang="ko-KR" altLang="en-US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33381CE-3FED-6340-CB9E-1CE97BF1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111812"/>
            <a:ext cx="7085132" cy="796908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 환경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30910C-ED36-95D5-1C6E-1AC2EE7EE5D0}"/>
              </a:ext>
            </a:extLst>
          </p:cNvPr>
          <p:cNvSpPr/>
          <p:nvPr/>
        </p:nvSpPr>
        <p:spPr>
          <a:xfrm>
            <a:off x="669762" y="2124817"/>
            <a:ext cx="2448272" cy="3672408"/>
          </a:xfrm>
          <a:prstGeom prst="roundRect">
            <a:avLst>
              <a:gd name="adj" fmla="val 801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A6F3C-EF31-5B0B-F5B2-3387212EDA73}"/>
              </a:ext>
            </a:extLst>
          </p:cNvPr>
          <p:cNvSpPr txBox="1"/>
          <p:nvPr/>
        </p:nvSpPr>
        <p:spPr>
          <a:xfrm>
            <a:off x="1173818" y="1916832"/>
            <a:ext cx="1440160" cy="369332"/>
          </a:xfrm>
          <a:prstGeom prst="rect">
            <a:avLst/>
          </a:prstGeom>
          <a:solidFill>
            <a:srgbClr val="CFEA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Front-end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6B3DF6F-1A90-7E02-D014-0AC315CF1767}"/>
              </a:ext>
            </a:extLst>
          </p:cNvPr>
          <p:cNvSpPr/>
          <p:nvPr/>
        </p:nvSpPr>
        <p:spPr>
          <a:xfrm>
            <a:off x="3495379" y="2124817"/>
            <a:ext cx="2448272" cy="3672408"/>
          </a:xfrm>
          <a:prstGeom prst="roundRect">
            <a:avLst>
              <a:gd name="adj" fmla="val 801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791AF5-BED6-627B-64CF-6C8C80A2BACA}"/>
              </a:ext>
            </a:extLst>
          </p:cNvPr>
          <p:cNvSpPr/>
          <p:nvPr/>
        </p:nvSpPr>
        <p:spPr>
          <a:xfrm>
            <a:off x="6318455" y="2087224"/>
            <a:ext cx="2448272" cy="3672408"/>
          </a:xfrm>
          <a:prstGeom prst="roundRect">
            <a:avLst>
              <a:gd name="adj" fmla="val 801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4C203-E248-9434-3F85-A3426A7ED0BA}"/>
              </a:ext>
            </a:extLst>
          </p:cNvPr>
          <p:cNvSpPr txBox="1"/>
          <p:nvPr/>
        </p:nvSpPr>
        <p:spPr>
          <a:xfrm>
            <a:off x="3999435" y="1916832"/>
            <a:ext cx="1440160" cy="369332"/>
          </a:xfrm>
          <a:prstGeom prst="rect">
            <a:avLst/>
          </a:prstGeom>
          <a:solidFill>
            <a:srgbClr val="CFEA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Back-end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2F4156-1AF8-0D51-C6C5-54E81C2A5634}"/>
              </a:ext>
            </a:extLst>
          </p:cNvPr>
          <p:cNvSpPr txBox="1"/>
          <p:nvPr/>
        </p:nvSpPr>
        <p:spPr>
          <a:xfrm>
            <a:off x="6825051" y="1916832"/>
            <a:ext cx="1440160" cy="369332"/>
          </a:xfrm>
          <a:prstGeom prst="rect">
            <a:avLst/>
          </a:prstGeom>
          <a:solidFill>
            <a:srgbClr val="CFEAF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collabo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327FA0FF-5193-7121-1EB3-6A49C7D83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7" name="_x191472272">
            <a:extLst>
              <a:ext uri="{FF2B5EF4-FFF2-40B4-BE49-F238E27FC236}">
                <a16:creationId xmlns:a16="http://schemas.microsoft.com/office/drawing/2014/main" id="{AF141DED-B41B-0D1B-9174-F4B4C152031C}"/>
              </a:ext>
            </a:extLst>
          </p:cNvPr>
          <p:cNvGrpSpPr>
            <a:grpSpLocks/>
          </p:cNvGrpSpPr>
          <p:nvPr/>
        </p:nvGrpSpPr>
        <p:grpSpPr bwMode="auto">
          <a:xfrm>
            <a:off x="1247796" y="2414453"/>
            <a:ext cx="1808153" cy="976605"/>
            <a:chOff x="0" y="0"/>
            <a:chExt cx="22217" cy="14376"/>
          </a:xfrm>
        </p:grpSpPr>
        <p:pic>
          <p:nvPicPr>
            <p:cNvPr id="1032" name="_x191471480">
              <a:extLst>
                <a:ext uri="{FF2B5EF4-FFF2-40B4-BE49-F238E27FC236}">
                  <a16:creationId xmlns:a16="http://schemas.microsoft.com/office/drawing/2014/main" id="{B660C036-DD38-A692-B767-56011596E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4850" cy="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le 10">
            <a:extLst>
              <a:ext uri="{FF2B5EF4-FFF2-40B4-BE49-F238E27FC236}">
                <a16:creationId xmlns:a16="http://schemas.microsoft.com/office/drawing/2014/main" id="{975D64D9-9EA9-DA81-8B3E-A83B568E0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9" name="_x191472632">
            <a:extLst>
              <a:ext uri="{FF2B5EF4-FFF2-40B4-BE49-F238E27FC236}">
                <a16:creationId xmlns:a16="http://schemas.microsoft.com/office/drawing/2014/main" id="{62DD8E1F-3E46-5FB1-DBC1-110D887C6B36}"/>
              </a:ext>
            </a:extLst>
          </p:cNvPr>
          <p:cNvGrpSpPr>
            <a:grpSpLocks/>
          </p:cNvGrpSpPr>
          <p:nvPr/>
        </p:nvGrpSpPr>
        <p:grpSpPr bwMode="auto">
          <a:xfrm>
            <a:off x="1095420" y="3737018"/>
            <a:ext cx="2022614" cy="2022614"/>
            <a:chOff x="0" y="0"/>
            <a:chExt cx="20697" cy="20697"/>
          </a:xfrm>
        </p:grpSpPr>
        <p:pic>
          <p:nvPicPr>
            <p:cNvPr id="1030" name="_x191472704">
              <a:extLst>
                <a:ext uri="{FF2B5EF4-FFF2-40B4-BE49-F238E27FC236}">
                  <a16:creationId xmlns:a16="http://schemas.microsoft.com/office/drawing/2014/main" id="{1731AC88-8D98-0256-B4DE-CE440033C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800" cy="1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1">
            <a:extLst>
              <a:ext uri="{FF2B5EF4-FFF2-40B4-BE49-F238E27FC236}">
                <a16:creationId xmlns:a16="http://schemas.microsoft.com/office/drawing/2014/main" id="{7964AEA8-18EE-FBE4-A81E-1901D0DB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_x191472992">
            <a:extLst>
              <a:ext uri="{FF2B5EF4-FFF2-40B4-BE49-F238E27FC236}">
                <a16:creationId xmlns:a16="http://schemas.microsoft.com/office/drawing/2014/main" id="{7A03CAC9-1C68-A54F-21A0-C255EBA6830C}"/>
              </a:ext>
            </a:extLst>
          </p:cNvPr>
          <p:cNvGrpSpPr>
            <a:grpSpLocks/>
          </p:cNvGrpSpPr>
          <p:nvPr/>
        </p:nvGrpSpPr>
        <p:grpSpPr bwMode="auto">
          <a:xfrm>
            <a:off x="1120217" y="3198773"/>
            <a:ext cx="2202668" cy="956402"/>
            <a:chOff x="0" y="0"/>
            <a:chExt cx="17757" cy="7709"/>
          </a:xfrm>
        </p:grpSpPr>
        <p:pic>
          <p:nvPicPr>
            <p:cNvPr id="1028" name="_x191472560">
              <a:extLst>
                <a:ext uri="{FF2B5EF4-FFF2-40B4-BE49-F238E27FC236}">
                  <a16:creationId xmlns:a16="http://schemas.microsoft.com/office/drawing/2014/main" id="{0FCB5D75-26EA-AD31-EBD4-A547FFB83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850" cy="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12">
            <a:extLst>
              <a:ext uri="{FF2B5EF4-FFF2-40B4-BE49-F238E27FC236}">
                <a16:creationId xmlns:a16="http://schemas.microsoft.com/office/drawing/2014/main" id="{CD10BDC6-F691-AAE1-C4B0-21789EE6D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3" name="_x484064104">
            <a:extLst>
              <a:ext uri="{FF2B5EF4-FFF2-40B4-BE49-F238E27FC236}">
                <a16:creationId xmlns:a16="http://schemas.microsoft.com/office/drawing/2014/main" id="{65B55781-B54A-9954-63BC-B0472091109F}"/>
              </a:ext>
            </a:extLst>
          </p:cNvPr>
          <p:cNvGrpSpPr>
            <a:grpSpLocks/>
          </p:cNvGrpSpPr>
          <p:nvPr/>
        </p:nvGrpSpPr>
        <p:grpSpPr bwMode="auto">
          <a:xfrm>
            <a:off x="835397" y="5134768"/>
            <a:ext cx="3106737" cy="703263"/>
            <a:chOff x="0" y="0"/>
            <a:chExt cx="24460" cy="5534"/>
          </a:xfrm>
        </p:grpSpPr>
        <p:pic>
          <p:nvPicPr>
            <p:cNvPr id="1026" name="_x484063240">
              <a:extLst>
                <a:ext uri="{FF2B5EF4-FFF2-40B4-BE49-F238E27FC236}">
                  <a16:creationId xmlns:a16="http://schemas.microsoft.com/office/drawing/2014/main" id="{C66BF069-899E-F8B9-5F56-D36C87BF6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6350" cy="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tangle 19">
            <a:extLst>
              <a:ext uri="{FF2B5EF4-FFF2-40B4-BE49-F238E27FC236}">
                <a16:creationId xmlns:a16="http://schemas.microsoft.com/office/drawing/2014/main" id="{DB952592-8D5D-358A-508A-F5A895DFA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81849" y="-39943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5" name="_x191471552">
            <a:extLst>
              <a:ext uri="{FF2B5EF4-FFF2-40B4-BE49-F238E27FC236}">
                <a16:creationId xmlns:a16="http://schemas.microsoft.com/office/drawing/2014/main" id="{F7269924-D1F9-581D-5CF6-0434D193D4E3}"/>
              </a:ext>
            </a:extLst>
          </p:cNvPr>
          <p:cNvGrpSpPr>
            <a:grpSpLocks/>
          </p:cNvGrpSpPr>
          <p:nvPr/>
        </p:nvGrpSpPr>
        <p:grpSpPr bwMode="auto">
          <a:xfrm>
            <a:off x="3696068" y="2384108"/>
            <a:ext cx="2019723" cy="1246527"/>
            <a:chOff x="0" y="0"/>
            <a:chExt cx="18781" cy="11593"/>
          </a:xfrm>
        </p:grpSpPr>
        <p:pic>
          <p:nvPicPr>
            <p:cNvPr id="1042" name="_x191473136">
              <a:extLst>
                <a:ext uri="{FF2B5EF4-FFF2-40B4-BE49-F238E27FC236}">
                  <a16:creationId xmlns:a16="http://schemas.microsoft.com/office/drawing/2014/main" id="{ED9594DE-DB24-41EF-CDEE-FB0415964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550" cy="7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0">
            <a:extLst>
              <a:ext uri="{FF2B5EF4-FFF2-40B4-BE49-F238E27FC236}">
                <a16:creationId xmlns:a16="http://schemas.microsoft.com/office/drawing/2014/main" id="{C269DF00-7126-0056-253A-4E70F58DF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81849" y="-35371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7" name="_x191473208">
            <a:extLst>
              <a:ext uri="{FF2B5EF4-FFF2-40B4-BE49-F238E27FC236}">
                <a16:creationId xmlns:a16="http://schemas.microsoft.com/office/drawing/2014/main" id="{B85F40EC-CF9F-EFC9-7002-38B1812E25C6}"/>
              </a:ext>
            </a:extLst>
          </p:cNvPr>
          <p:cNvGrpSpPr>
            <a:grpSpLocks/>
          </p:cNvGrpSpPr>
          <p:nvPr/>
        </p:nvGrpSpPr>
        <p:grpSpPr bwMode="auto">
          <a:xfrm>
            <a:off x="5024640" y="2668896"/>
            <a:ext cx="1349637" cy="1292719"/>
            <a:chOff x="0" y="0"/>
            <a:chExt cx="15417" cy="14766"/>
          </a:xfrm>
        </p:grpSpPr>
        <p:pic>
          <p:nvPicPr>
            <p:cNvPr id="1040" name="_x191473280">
              <a:extLst>
                <a:ext uri="{FF2B5EF4-FFF2-40B4-BE49-F238E27FC236}">
                  <a16:creationId xmlns:a16="http://schemas.microsoft.com/office/drawing/2014/main" id="{00FC83E0-276D-03D4-7DB2-589A19C79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300" cy="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1">
            <a:extLst>
              <a:ext uri="{FF2B5EF4-FFF2-40B4-BE49-F238E27FC236}">
                <a16:creationId xmlns:a16="http://schemas.microsoft.com/office/drawing/2014/main" id="{8AAD09FE-0B59-6752-C397-980E25F37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81849" y="-307999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9" name="_x191472056">
            <a:extLst>
              <a:ext uri="{FF2B5EF4-FFF2-40B4-BE49-F238E27FC236}">
                <a16:creationId xmlns:a16="http://schemas.microsoft.com/office/drawing/2014/main" id="{20758F55-E3EE-2907-B4C4-F119B450CAA7}"/>
              </a:ext>
            </a:extLst>
          </p:cNvPr>
          <p:cNvGrpSpPr>
            <a:grpSpLocks/>
          </p:cNvGrpSpPr>
          <p:nvPr/>
        </p:nvGrpSpPr>
        <p:grpSpPr bwMode="auto">
          <a:xfrm>
            <a:off x="3575726" y="3600044"/>
            <a:ext cx="2956329" cy="736990"/>
            <a:chOff x="0" y="0"/>
            <a:chExt cx="48593" cy="12117"/>
          </a:xfrm>
        </p:grpSpPr>
        <p:pic>
          <p:nvPicPr>
            <p:cNvPr id="1038" name="_x191471696">
              <a:extLst>
                <a:ext uri="{FF2B5EF4-FFF2-40B4-BE49-F238E27FC236}">
                  <a16:creationId xmlns:a16="http://schemas.microsoft.com/office/drawing/2014/main" id="{CB0C9702-2EDE-B416-58C6-66F0D43212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2400" cy="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 26">
            <a:extLst>
              <a:ext uri="{FF2B5EF4-FFF2-40B4-BE49-F238E27FC236}">
                <a16:creationId xmlns:a16="http://schemas.microsoft.com/office/drawing/2014/main" id="{93E27F56-2718-9230-4C02-D5E13B661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1" name="_x191469784">
            <a:extLst>
              <a:ext uri="{FF2B5EF4-FFF2-40B4-BE49-F238E27FC236}">
                <a16:creationId xmlns:a16="http://schemas.microsoft.com/office/drawing/2014/main" id="{615BF19A-FF2B-834B-BF98-1CF4B0622EE9}"/>
              </a:ext>
            </a:extLst>
          </p:cNvPr>
          <p:cNvGrpSpPr>
            <a:grpSpLocks/>
          </p:cNvGrpSpPr>
          <p:nvPr/>
        </p:nvGrpSpPr>
        <p:grpSpPr bwMode="auto">
          <a:xfrm>
            <a:off x="3565235" y="4275936"/>
            <a:ext cx="1584655" cy="833205"/>
            <a:chOff x="0" y="0"/>
            <a:chExt cx="22778" cy="11979"/>
          </a:xfrm>
        </p:grpSpPr>
        <p:pic>
          <p:nvPicPr>
            <p:cNvPr id="1049" name="_x191470144">
              <a:extLst>
                <a:ext uri="{FF2B5EF4-FFF2-40B4-BE49-F238E27FC236}">
                  <a16:creationId xmlns:a16="http://schemas.microsoft.com/office/drawing/2014/main" id="{02B7B95F-EBBE-790D-06FC-A246C4D8C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200" cy="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4" name="Rectangle 27">
            <a:extLst>
              <a:ext uri="{FF2B5EF4-FFF2-40B4-BE49-F238E27FC236}">
                <a16:creationId xmlns:a16="http://schemas.microsoft.com/office/drawing/2014/main" id="{1BE72E5F-E588-1631-FACF-6B03F01D2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25" name="_x191471080">
            <a:extLst>
              <a:ext uri="{FF2B5EF4-FFF2-40B4-BE49-F238E27FC236}">
                <a16:creationId xmlns:a16="http://schemas.microsoft.com/office/drawing/2014/main" id="{C01129F7-D97D-F3EB-2A9C-F4E5F403FB85}"/>
              </a:ext>
            </a:extLst>
          </p:cNvPr>
          <p:cNvGrpSpPr>
            <a:grpSpLocks/>
          </p:cNvGrpSpPr>
          <p:nvPr/>
        </p:nvGrpSpPr>
        <p:grpSpPr bwMode="auto">
          <a:xfrm>
            <a:off x="4459752" y="4310716"/>
            <a:ext cx="1869240" cy="1869241"/>
            <a:chOff x="0" y="0"/>
            <a:chExt cx="26166" cy="26166"/>
          </a:xfrm>
        </p:grpSpPr>
        <p:pic>
          <p:nvPicPr>
            <p:cNvPr id="1047" name="_x191470648">
              <a:extLst>
                <a:ext uri="{FF2B5EF4-FFF2-40B4-BE49-F238E27FC236}">
                  <a16:creationId xmlns:a16="http://schemas.microsoft.com/office/drawing/2014/main" id="{D743E303-F145-D26C-D851-95FEAEB97B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450" cy="17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7" name="Rectangle 30">
            <a:extLst>
              <a:ext uri="{FF2B5EF4-FFF2-40B4-BE49-F238E27FC236}">
                <a16:creationId xmlns:a16="http://schemas.microsoft.com/office/drawing/2014/main" id="{1FBAF747-D90F-E366-6F84-9B56CACD6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148" y="-5791403"/>
            <a:ext cx="6424640" cy="321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029" name="_x191470720">
            <a:extLst>
              <a:ext uri="{FF2B5EF4-FFF2-40B4-BE49-F238E27FC236}">
                <a16:creationId xmlns:a16="http://schemas.microsoft.com/office/drawing/2014/main" id="{4174DA14-2A59-9875-BE62-E07AB9B8CC32}"/>
              </a:ext>
            </a:extLst>
          </p:cNvPr>
          <p:cNvGrpSpPr>
            <a:grpSpLocks/>
          </p:cNvGrpSpPr>
          <p:nvPr/>
        </p:nvGrpSpPr>
        <p:grpSpPr bwMode="auto">
          <a:xfrm>
            <a:off x="6689098" y="2309610"/>
            <a:ext cx="2533051" cy="1421007"/>
            <a:chOff x="0" y="0"/>
            <a:chExt cx="28391" cy="15927"/>
          </a:xfrm>
        </p:grpSpPr>
        <p:pic>
          <p:nvPicPr>
            <p:cNvPr id="1053" name="_x191470288">
              <a:extLst>
                <a:ext uri="{FF2B5EF4-FFF2-40B4-BE49-F238E27FC236}">
                  <a16:creationId xmlns:a16="http://schemas.microsoft.com/office/drawing/2014/main" id="{926EBC8E-B848-AB66-8E51-7F76A281C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949" cy="10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5" name="그래픽 1034">
            <a:extLst>
              <a:ext uri="{FF2B5EF4-FFF2-40B4-BE49-F238E27FC236}">
                <a16:creationId xmlns:a16="http://schemas.microsoft.com/office/drawing/2014/main" id="{B0B9FA19-F851-273D-4572-B9AE97B863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25756" y="3406565"/>
            <a:ext cx="2231430" cy="431133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EC1B56D5-EA94-04AD-A656-3486CDCC47D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024" y="4111951"/>
            <a:ext cx="1330486" cy="1234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580112" y="3573016"/>
            <a:ext cx="3168352" cy="184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 </a:t>
            </a:r>
            <a:r>
              <a:rPr kumimoji="1"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DB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구조도</a:t>
            </a:r>
            <a:endParaRPr kumimoji="1"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 클라이언트 페이지 구조도</a:t>
            </a:r>
            <a:endParaRPr kumimoji="1"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 </a:t>
            </a:r>
            <a:r>
              <a:rPr kumimoji="1" lang="ko-KR" altLang="en-US" sz="2000" dirty="0"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관리자 페이지 구조도</a:t>
            </a:r>
            <a:endParaRPr kumimoji="1" lang="en-US" altLang="ko-KR" sz="2000" dirty="0">
              <a:latin typeface="한컴 말랑말랑 Bold" panose="020F0803000000000000" pitchFamily="50" charset="-127"/>
              <a:ea typeface="한컴 말랑말랑 Bold" panose="020F0803000000000000" pitchFamily="50" charset="-127"/>
              <a:cs typeface="굴림" pitchFamily="50" charset="-127"/>
            </a:endParaRPr>
          </a:p>
        </p:txBody>
      </p:sp>
      <p:sp>
        <p:nvSpPr>
          <p:cNvPr id="6" name="육각형 5"/>
          <p:cNvSpPr/>
          <p:nvPr/>
        </p:nvSpPr>
        <p:spPr bwMode="auto">
          <a:xfrm rot="16200000">
            <a:off x="4364446" y="2556434"/>
            <a:ext cx="919163" cy="792087"/>
          </a:xfrm>
          <a:prstGeom prst="hexagon">
            <a:avLst/>
          </a:prstGeom>
          <a:solidFill>
            <a:srgbClr val="7AA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100">
              <a:solidFill>
                <a:prstClr val="white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313641" y="2492896"/>
            <a:ext cx="28083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3600" b="1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굴림" pitchFamily="50" charset="-127"/>
              </a:rPr>
              <a:t>구조도 </a:t>
            </a:r>
            <a:endParaRPr kumimoji="1" lang="en-US" altLang="ko-KR" sz="3600" b="1" dirty="0">
              <a:solidFill>
                <a:schemeClr val="bg1">
                  <a:lumMod val="6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  <a:cs typeface="굴림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523303" y="2660089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01</a:t>
            </a:r>
            <a:endParaRPr kumimoji="1" lang="ko-KR" altLang="ko-KR" sz="3200" b="1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08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1.DB </a:t>
            </a:r>
            <a:r>
              <a:rPr lang="ko-KR" altLang="en-US" sz="4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구조도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9F074D-C9F1-41BC-F396-1E3AB4497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" y="980728"/>
            <a:ext cx="9128202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9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3523C65-8FDD-714E-85C5-6FF64BF34199}"/>
              </a:ext>
            </a:extLst>
          </p:cNvPr>
          <p:cNvSpPr/>
          <p:nvPr/>
        </p:nvSpPr>
        <p:spPr>
          <a:xfrm>
            <a:off x="0" y="-7034"/>
            <a:ext cx="9144000" cy="686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7085132" cy="79690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클라이언트 페이지</a:t>
            </a:r>
            <a:r>
              <a:rPr lang="en-US" altLang="ko-KR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구조도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6AF512-F910-64F5-7DD7-1AAD45B3CA13}"/>
              </a:ext>
            </a:extLst>
          </p:cNvPr>
          <p:cNvSpPr/>
          <p:nvPr/>
        </p:nvSpPr>
        <p:spPr>
          <a:xfrm>
            <a:off x="5710707" y="1226350"/>
            <a:ext cx="1656184" cy="64807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프로그램 예약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777978-B778-1213-AA3D-6C84EF6A77C0}"/>
              </a:ext>
            </a:extLst>
          </p:cNvPr>
          <p:cNvSpPr/>
          <p:nvPr/>
        </p:nvSpPr>
        <p:spPr>
          <a:xfrm>
            <a:off x="2090673" y="1226350"/>
            <a:ext cx="1656184" cy="64807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진료과 소개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58F5583-0829-B88B-66B9-93F51EC6AC32}"/>
              </a:ext>
            </a:extLst>
          </p:cNvPr>
          <p:cNvSpPr/>
          <p:nvPr/>
        </p:nvSpPr>
        <p:spPr>
          <a:xfrm>
            <a:off x="7445605" y="1226350"/>
            <a:ext cx="1656184" cy="64807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커뮤니티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95B0E6-1C78-A5E5-83DB-9F2AACB74F90}"/>
              </a:ext>
            </a:extLst>
          </p:cNvPr>
          <p:cNvSpPr/>
          <p:nvPr/>
        </p:nvSpPr>
        <p:spPr>
          <a:xfrm>
            <a:off x="304181" y="1226350"/>
            <a:ext cx="1656184" cy="64807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병원 소개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2F8225-DC62-A937-773E-2DD42101D998}"/>
              </a:ext>
            </a:extLst>
          </p:cNvPr>
          <p:cNvSpPr/>
          <p:nvPr/>
        </p:nvSpPr>
        <p:spPr>
          <a:xfrm>
            <a:off x="3866094" y="1226350"/>
            <a:ext cx="1656184" cy="648072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진료 예약</a:t>
            </a:r>
          </a:p>
        </p:txBody>
      </p:sp>
    </p:spTree>
    <p:extLst>
      <p:ext uri="{BB962C8B-B14F-4D97-AF65-F5344CB8AC3E}">
        <p14:creationId xmlns:p14="http://schemas.microsoft.com/office/powerpoint/2010/main" val="249834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</a:t>
            </a:r>
            <a:r>
              <a:rPr lang="ko-KR" altLang="en-US" sz="4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관리자 페이지</a:t>
            </a:r>
            <a:r>
              <a:rPr lang="en-US" altLang="ko-KR" sz="4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sz="4000" dirty="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구조도</a:t>
            </a:r>
          </a:p>
        </p:txBody>
      </p:sp>
    </p:spTree>
    <p:extLst>
      <p:ext uri="{BB962C8B-B14F-4D97-AF65-F5344CB8AC3E}">
        <p14:creationId xmlns:p14="http://schemas.microsoft.com/office/powerpoint/2010/main" val="392042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10352</TotalTime>
  <Words>975</Words>
  <Application>Microsoft Office PowerPoint</Application>
  <PresentationFormat>화면 슬라이드 쇼(4:3)</PresentationFormat>
  <Paragraphs>236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굴림체</vt:lpstr>
      <vt:lpstr>Calibri Light</vt:lpstr>
      <vt:lpstr>한컴 말랑말랑 Bold</vt:lpstr>
      <vt:lpstr>Arial</vt:lpstr>
      <vt:lpstr>맑은 고딕</vt:lpstr>
      <vt:lpstr>Office 테마</vt:lpstr>
      <vt:lpstr>팀 장인호 장인호 병원 홈페이지 제작</vt:lpstr>
      <vt:lpstr>PowerPoint 프레젠테이션</vt:lpstr>
      <vt:lpstr>PowerPoint 프레젠테이션</vt:lpstr>
      <vt:lpstr>팀원 소개 및 담당 소개 </vt:lpstr>
      <vt:lpstr>개발 환경</vt:lpstr>
      <vt:lpstr>PowerPoint 프레젠테이션</vt:lpstr>
      <vt:lpstr>1.DB 구조도</vt:lpstr>
      <vt:lpstr>2. 클라이언트 페이지 구조도</vt:lpstr>
      <vt:lpstr>2.관리자 페이지 구조도</vt:lpstr>
      <vt:lpstr>PowerPoint 프레젠테이션</vt:lpstr>
      <vt:lpstr>     회원 관리</vt:lpstr>
      <vt:lpstr>     1.  회원 가입</vt:lpstr>
      <vt:lpstr>     2.  로그인 기능</vt:lpstr>
      <vt:lpstr>     2.  로그인 기능</vt:lpstr>
      <vt:lpstr>     3.  아이디 / 비밀번호 찾기</vt:lpstr>
      <vt:lpstr>     3.  아이디 / 비밀번호 찾기</vt:lpstr>
      <vt:lpstr>     4.  회원 정보 확인 / 수정</vt:lpstr>
      <vt:lpstr>     4.  회원 정보 확인 / 수정</vt:lpstr>
      <vt:lpstr>     4.  회원 정보 확인 / 수정</vt:lpstr>
      <vt:lpstr>     5.  회원 관리</vt:lpstr>
      <vt:lpstr>      공지사항</vt:lpstr>
      <vt:lpstr>      공지사항</vt:lpstr>
      <vt:lpstr>      건강정보</vt:lpstr>
      <vt:lpstr>     진료 예약 </vt:lpstr>
      <vt:lpstr>     진료 예약 </vt:lpstr>
      <vt:lpstr>     진료 예약 </vt:lpstr>
      <vt:lpstr>     진료 예약 </vt:lpstr>
      <vt:lpstr>     의사 관리</vt:lpstr>
      <vt:lpstr>     의사 관리</vt:lpstr>
      <vt:lpstr>     의사 관리</vt:lpstr>
      <vt:lpstr>     의사 관리</vt:lpstr>
      <vt:lpstr>    프로그램 예약/관리</vt:lpstr>
      <vt:lpstr>    프로그램 등록/수정/삭제(어드민) </vt:lpstr>
      <vt:lpstr>    프로그램 등록/수정/삭제(어드민) </vt:lpstr>
      <vt:lpstr>    프로그램 등록/수정/삭제(어드민) </vt:lpstr>
      <vt:lpstr>    프로그램 예약(클라이언트) </vt:lpstr>
      <vt:lpstr>    프로그램 예약(클라이언트) </vt:lpstr>
      <vt:lpstr>    프로그램 예약 조회(클라이언트) </vt:lpstr>
      <vt:lpstr>    프로그램 예약 관리(어드민) </vt:lpstr>
      <vt:lpstr>   진료과별 문의</vt:lpstr>
      <vt:lpstr>    진료과별 문의 CRUD(클라이언트) </vt:lpstr>
      <vt:lpstr>    진료과별 문의 CRUD(클라이언트) </vt:lpstr>
      <vt:lpstr>    진료과별 문의 CRUD(어드민) </vt:lpstr>
      <vt:lpstr>    진료 후기</vt:lpstr>
      <vt:lpstr>    진료과별 문의 CRUD(클라이언트) </vt:lpstr>
      <vt:lpstr>    진료과별 문의 CRD(어드민) 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EZEN</cp:lastModifiedBy>
  <cp:revision>19</cp:revision>
  <dcterms:created xsi:type="dcterms:W3CDTF">2010-02-01T08:03:16Z</dcterms:created>
  <dcterms:modified xsi:type="dcterms:W3CDTF">2024-09-26T08:34:20Z</dcterms:modified>
  <cp:category>www.slidemembers.com</cp:category>
</cp:coreProperties>
</file>